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Oswald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swald-bold.fntdata"/><Relationship Id="rId16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bf43b0a6f8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bf43b0a6f8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bf43b0a6f8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bf43b0a6f8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bf43b0a6f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bf43b0a6f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bf43b0a6f8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bf43b0a6f8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bf43b0a6f8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bf43b0a6f8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bf43b0a6f8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bf43b0a6f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bf43b0a6f8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bf43b0a6f8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bf43b0a6f8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bf43b0a6f8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bf43b0a6f8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bf43b0a6f8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bf43b0a6f8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1bf43b0a6f8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13337" r="0" t="0"/>
          <a:stretch/>
        </p:blipFill>
        <p:spPr>
          <a:xfrm>
            <a:off x="0" y="0"/>
            <a:ext cx="59436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4822400" y="1166600"/>
            <a:ext cx="4213825" cy="2201100"/>
            <a:chOff x="4822400" y="1623800"/>
            <a:chExt cx="4213825" cy="2201100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4822400" y="1623800"/>
              <a:ext cx="4056600" cy="22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200">
                  <a:solidFill>
                    <a:srgbClr val="0B5394"/>
                  </a:solidFill>
                  <a:latin typeface="Oswald"/>
                  <a:ea typeface="Oswald"/>
                  <a:cs typeface="Oswald"/>
                  <a:sym typeface="Oswald"/>
                </a:rPr>
                <a:t>NAVIGATION</a:t>
              </a:r>
              <a:r>
                <a:rPr b="1" lang="en" sz="4300">
                  <a:solidFill>
                    <a:srgbClr val="3D85C6"/>
                  </a:solidFill>
                  <a:latin typeface="Oswald"/>
                  <a:ea typeface="Oswald"/>
                  <a:cs typeface="Oswald"/>
                  <a:sym typeface="Oswald"/>
                </a:rPr>
                <a:t> </a:t>
              </a:r>
              <a:endParaRPr b="1" sz="4300">
                <a:solidFill>
                  <a:srgbClr val="3D85C6"/>
                </a:solidFill>
                <a:latin typeface="Oswald"/>
                <a:ea typeface="Oswald"/>
                <a:cs typeface="Oswald"/>
                <a:sym typeface="Oswald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7900">
                  <a:solidFill>
                    <a:srgbClr val="3D85C6"/>
                  </a:solidFill>
                  <a:latin typeface="Oswald"/>
                  <a:ea typeface="Oswald"/>
                  <a:cs typeface="Oswald"/>
                  <a:sym typeface="Oswald"/>
                </a:rPr>
                <a:t>MAPPING</a:t>
              </a:r>
              <a:endParaRPr b="1" sz="7900">
                <a:solidFill>
                  <a:srgbClr val="3D85C6"/>
                </a:solidFill>
                <a:latin typeface="Oswald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7" name="Google Shape;57;p13"/>
            <p:cNvSpPr txBox="1"/>
            <p:nvPr/>
          </p:nvSpPr>
          <p:spPr>
            <a:xfrm>
              <a:off x="7944525" y="1900575"/>
              <a:ext cx="1091700" cy="116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6400">
                  <a:solidFill>
                    <a:srgbClr val="FFD966"/>
                  </a:solidFill>
                  <a:latin typeface="Oswald"/>
                  <a:ea typeface="Oswald"/>
                  <a:cs typeface="Oswald"/>
                  <a:sym typeface="Oswald"/>
                </a:rPr>
                <a:t>&amp;</a:t>
              </a:r>
              <a:endParaRPr sz="3500">
                <a:solidFill>
                  <a:srgbClr val="FFD966"/>
                </a:solidFill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1" name="Google Shape;351;p22"/>
          <p:cNvCxnSpPr>
            <a:endCxn id="352" idx="2"/>
          </p:cNvCxnSpPr>
          <p:nvPr/>
        </p:nvCxnSpPr>
        <p:spPr>
          <a:xfrm>
            <a:off x="4922400" y="173875"/>
            <a:ext cx="30600" cy="51570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52" name="Google Shape;352;p22"/>
          <p:cNvSpPr txBox="1"/>
          <p:nvPr/>
        </p:nvSpPr>
        <p:spPr>
          <a:xfrm>
            <a:off x="3950700" y="4315075"/>
            <a:ext cx="2004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FFFF"/>
                </a:solidFill>
                <a:highlight>
                  <a:schemeClr val="dk1"/>
                </a:highlight>
              </a:rPr>
              <a:t>PRIME MERIDIAN</a:t>
            </a:r>
            <a:endParaRPr sz="2700">
              <a:solidFill>
                <a:srgbClr val="FFFFFF"/>
              </a:solidFill>
              <a:highlight>
                <a:schemeClr val="dk1"/>
              </a:highlight>
            </a:endParaRPr>
          </a:p>
        </p:txBody>
      </p:sp>
      <p:cxnSp>
        <p:nvCxnSpPr>
          <p:cNvPr id="353" name="Google Shape;353;p22"/>
          <p:cNvCxnSpPr/>
          <p:nvPr/>
        </p:nvCxnSpPr>
        <p:spPr>
          <a:xfrm>
            <a:off x="2301675" y="239050"/>
            <a:ext cx="33600" cy="5219400"/>
          </a:xfrm>
          <a:prstGeom prst="straightConnector1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4" name="Google Shape;354;p22"/>
          <p:cNvCxnSpPr/>
          <p:nvPr/>
        </p:nvCxnSpPr>
        <p:spPr>
          <a:xfrm>
            <a:off x="774325" y="289325"/>
            <a:ext cx="33600" cy="5202600"/>
          </a:xfrm>
          <a:prstGeom prst="straightConnector1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5" name="Google Shape;355;p22"/>
          <p:cNvCxnSpPr/>
          <p:nvPr/>
        </p:nvCxnSpPr>
        <p:spPr>
          <a:xfrm>
            <a:off x="3857075" y="322825"/>
            <a:ext cx="50400" cy="5219400"/>
          </a:xfrm>
          <a:prstGeom prst="straightConnector1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6" name="Google Shape;356;p22"/>
          <p:cNvCxnSpPr/>
          <p:nvPr/>
        </p:nvCxnSpPr>
        <p:spPr>
          <a:xfrm>
            <a:off x="7260875" y="239025"/>
            <a:ext cx="16800" cy="5262900"/>
          </a:xfrm>
          <a:prstGeom prst="straightConnector1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7" name="Google Shape;357;p22"/>
          <p:cNvCxnSpPr/>
          <p:nvPr/>
        </p:nvCxnSpPr>
        <p:spPr>
          <a:xfrm>
            <a:off x="5733525" y="289325"/>
            <a:ext cx="33600" cy="5246100"/>
          </a:xfrm>
          <a:prstGeom prst="straightConnector1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8" name="Google Shape;358;p22"/>
          <p:cNvCxnSpPr/>
          <p:nvPr/>
        </p:nvCxnSpPr>
        <p:spPr>
          <a:xfrm>
            <a:off x="8766025" y="272525"/>
            <a:ext cx="33600" cy="5229600"/>
          </a:xfrm>
          <a:prstGeom prst="straightConnector1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9" name="Google Shape;359;p22"/>
          <p:cNvCxnSpPr/>
          <p:nvPr/>
        </p:nvCxnSpPr>
        <p:spPr>
          <a:xfrm flipH="1" rot="10800000">
            <a:off x="454966" y="2784349"/>
            <a:ext cx="8580000" cy="399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60" name="Google Shape;360;p22"/>
          <p:cNvCxnSpPr/>
          <p:nvPr/>
        </p:nvCxnSpPr>
        <p:spPr>
          <a:xfrm flipH="1" rot="10800000">
            <a:off x="304800" y="1583025"/>
            <a:ext cx="8580000" cy="39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1" name="Google Shape;361;p22"/>
          <p:cNvCxnSpPr/>
          <p:nvPr/>
        </p:nvCxnSpPr>
        <p:spPr>
          <a:xfrm flipH="1" rot="10800000">
            <a:off x="304800" y="832197"/>
            <a:ext cx="8580000" cy="39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2" name="Google Shape;362;p22"/>
          <p:cNvCxnSpPr/>
          <p:nvPr/>
        </p:nvCxnSpPr>
        <p:spPr>
          <a:xfrm flipH="1" rot="10800000">
            <a:off x="304800" y="2258769"/>
            <a:ext cx="8580000" cy="39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3" name="Google Shape;363;p22"/>
          <p:cNvCxnSpPr/>
          <p:nvPr/>
        </p:nvCxnSpPr>
        <p:spPr>
          <a:xfrm flipH="1" rot="10800000">
            <a:off x="304800" y="4060755"/>
            <a:ext cx="8580000" cy="39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4" name="Google Shape;364;p22"/>
          <p:cNvCxnSpPr/>
          <p:nvPr/>
        </p:nvCxnSpPr>
        <p:spPr>
          <a:xfrm flipH="1" rot="10800000">
            <a:off x="304800" y="3309928"/>
            <a:ext cx="8580000" cy="39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5" name="Google Shape;365;p22"/>
          <p:cNvCxnSpPr/>
          <p:nvPr/>
        </p:nvCxnSpPr>
        <p:spPr>
          <a:xfrm flipH="1" rot="10800000">
            <a:off x="304800" y="4736500"/>
            <a:ext cx="8580000" cy="39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6" name="Google Shape;366;p22"/>
          <p:cNvSpPr txBox="1"/>
          <p:nvPr/>
        </p:nvSpPr>
        <p:spPr>
          <a:xfrm>
            <a:off x="5967925" y="2879563"/>
            <a:ext cx="3000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FFFF"/>
                </a:solidFill>
                <a:highlight>
                  <a:schemeClr val="dk1"/>
                </a:highlight>
              </a:rPr>
              <a:t>EQUATOR</a:t>
            </a:r>
            <a:endParaRPr/>
          </a:p>
        </p:txBody>
      </p:sp>
      <p:sp>
        <p:nvSpPr>
          <p:cNvPr id="367" name="Google Shape;367;p22"/>
          <p:cNvSpPr/>
          <p:nvPr/>
        </p:nvSpPr>
        <p:spPr>
          <a:xfrm>
            <a:off x="4566125" y="378625"/>
            <a:ext cx="787800" cy="4935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grpSp>
        <p:nvGrpSpPr>
          <p:cNvPr id="368" name="Google Shape;368;p22"/>
          <p:cNvGrpSpPr/>
          <p:nvPr/>
        </p:nvGrpSpPr>
        <p:grpSpPr>
          <a:xfrm>
            <a:off x="3946825" y="455025"/>
            <a:ext cx="2004600" cy="4746000"/>
            <a:chOff x="3971150" y="310225"/>
            <a:chExt cx="2004600" cy="4746000"/>
          </a:xfrm>
        </p:grpSpPr>
        <p:sp>
          <p:nvSpPr>
            <p:cNvPr id="369" name="Google Shape;369;p22"/>
            <p:cNvSpPr txBox="1"/>
            <p:nvPr/>
          </p:nvSpPr>
          <p:spPr>
            <a:xfrm>
              <a:off x="3971150" y="1834225"/>
              <a:ext cx="20046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chemeClr val="lt1"/>
                  </a:solidFill>
                </a:rPr>
                <a:t>10</a:t>
              </a:r>
              <a:r>
                <a:rPr b="1" lang="en" sz="2600">
                  <a:solidFill>
                    <a:schemeClr val="lt1"/>
                  </a:solidFill>
                </a:rPr>
                <a:t>°</a:t>
              </a:r>
              <a:endParaRPr sz="2900">
                <a:solidFill>
                  <a:schemeClr val="lt1"/>
                </a:solidFill>
              </a:endParaRPr>
            </a:p>
          </p:txBody>
        </p:sp>
        <p:sp>
          <p:nvSpPr>
            <p:cNvPr id="370" name="Google Shape;370;p22"/>
            <p:cNvSpPr txBox="1"/>
            <p:nvPr/>
          </p:nvSpPr>
          <p:spPr>
            <a:xfrm>
              <a:off x="3971150" y="1072225"/>
              <a:ext cx="20046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chemeClr val="lt1"/>
                  </a:solidFill>
                </a:rPr>
                <a:t>20</a:t>
              </a:r>
              <a:r>
                <a:rPr b="1" lang="en" sz="2600">
                  <a:solidFill>
                    <a:schemeClr val="lt1"/>
                  </a:solidFill>
                </a:rPr>
                <a:t>°</a:t>
              </a:r>
              <a:endParaRPr sz="2900">
                <a:solidFill>
                  <a:schemeClr val="lt1"/>
                </a:solidFill>
              </a:endParaRPr>
            </a:p>
          </p:txBody>
        </p:sp>
        <p:sp>
          <p:nvSpPr>
            <p:cNvPr id="371" name="Google Shape;371;p22"/>
            <p:cNvSpPr txBox="1"/>
            <p:nvPr/>
          </p:nvSpPr>
          <p:spPr>
            <a:xfrm>
              <a:off x="3971150" y="310225"/>
              <a:ext cx="20046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chemeClr val="lt1"/>
                  </a:solidFill>
                </a:rPr>
                <a:t>30</a:t>
              </a:r>
              <a:r>
                <a:rPr b="1" lang="en" sz="2600">
                  <a:solidFill>
                    <a:schemeClr val="lt1"/>
                  </a:solidFill>
                </a:rPr>
                <a:t>°</a:t>
              </a:r>
              <a:endParaRPr sz="2900">
                <a:solidFill>
                  <a:schemeClr val="lt1"/>
                </a:solidFill>
              </a:endParaRPr>
            </a:p>
          </p:txBody>
        </p:sp>
        <p:sp>
          <p:nvSpPr>
            <p:cNvPr id="372" name="Google Shape;372;p22"/>
            <p:cNvSpPr txBox="1"/>
            <p:nvPr/>
          </p:nvSpPr>
          <p:spPr>
            <a:xfrm>
              <a:off x="3971150" y="4425025"/>
              <a:ext cx="20046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chemeClr val="lt1"/>
                  </a:solidFill>
                </a:rPr>
                <a:t>30</a:t>
              </a:r>
              <a:r>
                <a:rPr b="1" lang="en" sz="2600">
                  <a:solidFill>
                    <a:schemeClr val="lt1"/>
                  </a:solidFill>
                </a:rPr>
                <a:t>°</a:t>
              </a:r>
              <a:endParaRPr sz="2900">
                <a:solidFill>
                  <a:schemeClr val="lt1"/>
                </a:solidFill>
              </a:endParaRPr>
            </a:p>
          </p:txBody>
        </p:sp>
        <p:sp>
          <p:nvSpPr>
            <p:cNvPr id="373" name="Google Shape;373;p22"/>
            <p:cNvSpPr txBox="1"/>
            <p:nvPr/>
          </p:nvSpPr>
          <p:spPr>
            <a:xfrm>
              <a:off x="3971150" y="3663025"/>
              <a:ext cx="20046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chemeClr val="lt1"/>
                  </a:solidFill>
                </a:rPr>
                <a:t>20</a:t>
              </a:r>
              <a:r>
                <a:rPr b="1" lang="en" sz="2600">
                  <a:solidFill>
                    <a:schemeClr val="lt1"/>
                  </a:solidFill>
                </a:rPr>
                <a:t>°</a:t>
              </a:r>
              <a:endParaRPr sz="2900">
                <a:solidFill>
                  <a:schemeClr val="lt1"/>
                </a:solidFill>
              </a:endParaRPr>
            </a:p>
          </p:txBody>
        </p:sp>
        <p:sp>
          <p:nvSpPr>
            <p:cNvPr id="374" name="Google Shape;374;p22"/>
            <p:cNvSpPr txBox="1"/>
            <p:nvPr/>
          </p:nvSpPr>
          <p:spPr>
            <a:xfrm>
              <a:off x="3971150" y="2901025"/>
              <a:ext cx="20046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chemeClr val="lt1"/>
                  </a:solidFill>
                </a:rPr>
                <a:t>10</a:t>
              </a:r>
              <a:r>
                <a:rPr b="1" lang="en" sz="2600">
                  <a:solidFill>
                    <a:schemeClr val="lt1"/>
                  </a:solidFill>
                </a:rPr>
                <a:t>°</a:t>
              </a:r>
              <a:endParaRPr sz="2900">
                <a:solidFill>
                  <a:schemeClr val="lt1"/>
                </a:solidFill>
              </a:endParaRPr>
            </a:p>
          </p:txBody>
        </p:sp>
      </p:grpSp>
      <p:sp>
        <p:nvSpPr>
          <p:cNvPr id="375" name="Google Shape;375;p22"/>
          <p:cNvSpPr/>
          <p:nvPr/>
        </p:nvSpPr>
        <p:spPr>
          <a:xfrm>
            <a:off x="-30425" y="2602175"/>
            <a:ext cx="9144000" cy="29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6" name="Google Shape;376;p22"/>
          <p:cNvGrpSpPr/>
          <p:nvPr/>
        </p:nvGrpSpPr>
        <p:grpSpPr>
          <a:xfrm>
            <a:off x="304800" y="2461850"/>
            <a:ext cx="9929400" cy="684900"/>
            <a:chOff x="300600" y="-163325"/>
            <a:chExt cx="9929400" cy="684900"/>
          </a:xfrm>
        </p:grpSpPr>
        <p:sp>
          <p:nvSpPr>
            <p:cNvPr id="377" name="Google Shape;377;p22"/>
            <p:cNvSpPr txBox="1"/>
            <p:nvPr/>
          </p:nvSpPr>
          <p:spPr>
            <a:xfrm>
              <a:off x="2967600" y="-163025"/>
              <a:ext cx="20046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</a:rPr>
                <a:t>15°</a:t>
              </a:r>
              <a:endParaRPr b="1" sz="3000">
                <a:solidFill>
                  <a:schemeClr val="lt1"/>
                </a:solidFill>
              </a:endParaRPr>
            </a:p>
          </p:txBody>
        </p:sp>
        <p:sp>
          <p:nvSpPr>
            <p:cNvPr id="378" name="Google Shape;378;p22"/>
            <p:cNvSpPr txBox="1"/>
            <p:nvPr/>
          </p:nvSpPr>
          <p:spPr>
            <a:xfrm>
              <a:off x="1399500" y="-124925"/>
              <a:ext cx="20046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</a:rPr>
                <a:t>30°</a:t>
              </a:r>
              <a:endParaRPr b="1" sz="3000">
                <a:solidFill>
                  <a:schemeClr val="lt1"/>
                </a:solidFill>
              </a:endParaRPr>
            </a:p>
          </p:txBody>
        </p:sp>
        <p:sp>
          <p:nvSpPr>
            <p:cNvPr id="379" name="Google Shape;379;p22"/>
            <p:cNvSpPr txBox="1"/>
            <p:nvPr/>
          </p:nvSpPr>
          <p:spPr>
            <a:xfrm>
              <a:off x="300600" y="-163025"/>
              <a:ext cx="20046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</a:rPr>
                <a:t>45°</a:t>
              </a:r>
              <a:endParaRPr b="1" sz="3000">
                <a:solidFill>
                  <a:schemeClr val="lt1"/>
                </a:solidFill>
              </a:endParaRPr>
            </a:p>
          </p:txBody>
        </p:sp>
        <p:sp>
          <p:nvSpPr>
            <p:cNvPr id="380" name="Google Shape;380;p22"/>
            <p:cNvSpPr txBox="1"/>
            <p:nvPr/>
          </p:nvSpPr>
          <p:spPr>
            <a:xfrm>
              <a:off x="4796400" y="-163025"/>
              <a:ext cx="20046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</a:rPr>
                <a:t>15°</a:t>
              </a:r>
              <a:endParaRPr b="1" sz="3000">
                <a:solidFill>
                  <a:schemeClr val="lt1"/>
                </a:solidFill>
              </a:endParaRPr>
            </a:p>
          </p:txBody>
        </p:sp>
        <p:sp>
          <p:nvSpPr>
            <p:cNvPr id="381" name="Google Shape;381;p22"/>
            <p:cNvSpPr txBox="1"/>
            <p:nvPr/>
          </p:nvSpPr>
          <p:spPr>
            <a:xfrm>
              <a:off x="8225400" y="-163025"/>
              <a:ext cx="20046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</a:rPr>
                <a:t>45°</a:t>
              </a:r>
              <a:endParaRPr b="1" sz="3000">
                <a:solidFill>
                  <a:schemeClr val="lt1"/>
                </a:solidFill>
              </a:endParaRPr>
            </a:p>
          </p:txBody>
        </p:sp>
        <p:sp>
          <p:nvSpPr>
            <p:cNvPr id="382" name="Google Shape;382;p22"/>
            <p:cNvSpPr txBox="1"/>
            <p:nvPr/>
          </p:nvSpPr>
          <p:spPr>
            <a:xfrm>
              <a:off x="6264275" y="-163325"/>
              <a:ext cx="20046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</a:rPr>
                <a:t>30°</a:t>
              </a:r>
              <a:endParaRPr b="1" sz="3000">
                <a:solidFill>
                  <a:schemeClr val="lt1"/>
                </a:solidFill>
              </a:endParaRPr>
            </a:p>
          </p:txBody>
        </p:sp>
      </p:grpSp>
      <p:pic>
        <p:nvPicPr>
          <p:cNvPr id="383" name="Google Shape;38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2896" y="2341587"/>
            <a:ext cx="1041100" cy="92542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2"/>
          <p:cNvSpPr txBox="1"/>
          <p:nvPr/>
        </p:nvSpPr>
        <p:spPr>
          <a:xfrm>
            <a:off x="3504725" y="2488700"/>
            <a:ext cx="3000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0</a:t>
            </a:r>
            <a:r>
              <a:rPr b="1" lang="en" sz="2600">
                <a:solidFill>
                  <a:schemeClr val="lt1"/>
                </a:solidFill>
              </a:rPr>
              <a:t>°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4"/>
          <p:cNvCxnSpPr/>
          <p:nvPr/>
        </p:nvCxnSpPr>
        <p:spPr>
          <a:xfrm flipH="1" rot="10800000">
            <a:off x="340050" y="2593375"/>
            <a:ext cx="8707500" cy="405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63" name="Google Shape;63;p14"/>
          <p:cNvSpPr txBox="1"/>
          <p:nvPr/>
        </p:nvSpPr>
        <p:spPr>
          <a:xfrm>
            <a:off x="5460450" y="2313475"/>
            <a:ext cx="20046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FFFF"/>
                </a:solidFill>
                <a:highlight>
                  <a:schemeClr val="dk1"/>
                </a:highlight>
              </a:rPr>
              <a:t>EQUATOR</a:t>
            </a:r>
            <a:endParaRPr sz="2700">
              <a:solidFill>
                <a:srgbClr val="FFFFFF"/>
              </a:solidFill>
              <a:highlight>
                <a:schemeClr val="dk1"/>
              </a:highlight>
            </a:endParaRPr>
          </a:p>
        </p:txBody>
      </p:sp>
      <p:cxnSp>
        <p:nvCxnSpPr>
          <p:cNvPr id="64" name="Google Shape;64;p14"/>
          <p:cNvCxnSpPr/>
          <p:nvPr/>
        </p:nvCxnSpPr>
        <p:spPr>
          <a:xfrm flipH="1" rot="10800000">
            <a:off x="187650" y="1374175"/>
            <a:ext cx="8707500" cy="40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" name="Google Shape;65;p14"/>
          <p:cNvCxnSpPr/>
          <p:nvPr/>
        </p:nvCxnSpPr>
        <p:spPr>
          <a:xfrm flipH="1" rot="10800000">
            <a:off x="187650" y="612175"/>
            <a:ext cx="8707500" cy="40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6" name="Google Shape;66;p14"/>
          <p:cNvCxnSpPr/>
          <p:nvPr/>
        </p:nvCxnSpPr>
        <p:spPr>
          <a:xfrm flipH="1" rot="10800000">
            <a:off x="187650" y="2059975"/>
            <a:ext cx="8707500" cy="40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" name="Google Shape;67;p14"/>
          <p:cNvCxnSpPr/>
          <p:nvPr/>
        </p:nvCxnSpPr>
        <p:spPr>
          <a:xfrm flipH="1" rot="10800000">
            <a:off x="187650" y="3888775"/>
            <a:ext cx="8707500" cy="40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" name="Google Shape;68;p14"/>
          <p:cNvCxnSpPr/>
          <p:nvPr/>
        </p:nvCxnSpPr>
        <p:spPr>
          <a:xfrm flipH="1" rot="10800000">
            <a:off x="187650" y="3126775"/>
            <a:ext cx="8707500" cy="40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9" name="Google Shape;69;p14"/>
          <p:cNvCxnSpPr/>
          <p:nvPr/>
        </p:nvCxnSpPr>
        <p:spPr>
          <a:xfrm flipH="1" rot="10800000">
            <a:off x="187650" y="4574575"/>
            <a:ext cx="8707500" cy="40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70" name="Google Shape;70;p14"/>
          <p:cNvGrpSpPr/>
          <p:nvPr/>
        </p:nvGrpSpPr>
        <p:grpSpPr>
          <a:xfrm>
            <a:off x="5468100" y="629125"/>
            <a:ext cx="3300900" cy="1431000"/>
            <a:chOff x="5468100" y="629125"/>
            <a:chExt cx="3300900" cy="1431000"/>
          </a:xfrm>
        </p:grpSpPr>
        <p:sp>
          <p:nvSpPr>
            <p:cNvPr id="71" name="Google Shape;71;p14"/>
            <p:cNvSpPr/>
            <p:nvPr/>
          </p:nvSpPr>
          <p:spPr>
            <a:xfrm>
              <a:off x="5468100" y="629125"/>
              <a:ext cx="3300900" cy="143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4"/>
            <p:cNvSpPr txBox="1"/>
            <p:nvPr/>
          </p:nvSpPr>
          <p:spPr>
            <a:xfrm>
              <a:off x="5670600" y="684025"/>
              <a:ext cx="2936400" cy="126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0"/>
                <a:t>3</a:t>
              </a:r>
              <a:r>
                <a:rPr lang="en" sz="7000"/>
                <a:t>0</a:t>
              </a:r>
              <a:r>
                <a:rPr b="1" lang="en" sz="7000">
                  <a:solidFill>
                    <a:schemeClr val="dk1"/>
                  </a:solidFill>
                </a:rPr>
                <a:t>° N</a:t>
              </a:r>
              <a:endParaRPr sz="7000"/>
            </a:p>
          </p:txBody>
        </p:sp>
      </p:grpSp>
      <p:grpSp>
        <p:nvGrpSpPr>
          <p:cNvPr id="73" name="Google Shape;73;p14"/>
          <p:cNvGrpSpPr/>
          <p:nvPr/>
        </p:nvGrpSpPr>
        <p:grpSpPr>
          <a:xfrm>
            <a:off x="5498100" y="3126775"/>
            <a:ext cx="3300900" cy="1431000"/>
            <a:chOff x="5468100" y="629125"/>
            <a:chExt cx="3300900" cy="1431000"/>
          </a:xfrm>
        </p:grpSpPr>
        <p:sp>
          <p:nvSpPr>
            <p:cNvPr id="74" name="Google Shape;74;p14"/>
            <p:cNvSpPr/>
            <p:nvPr/>
          </p:nvSpPr>
          <p:spPr>
            <a:xfrm>
              <a:off x="5468100" y="629125"/>
              <a:ext cx="3300900" cy="143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4"/>
            <p:cNvSpPr txBox="1"/>
            <p:nvPr/>
          </p:nvSpPr>
          <p:spPr>
            <a:xfrm>
              <a:off x="5670600" y="684025"/>
              <a:ext cx="2936400" cy="126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0"/>
                <a:t>1</a:t>
              </a:r>
              <a:r>
                <a:rPr lang="en" sz="7000"/>
                <a:t>0</a:t>
              </a:r>
              <a:r>
                <a:rPr b="1" lang="en" sz="7000">
                  <a:solidFill>
                    <a:schemeClr val="dk1"/>
                  </a:solidFill>
                </a:rPr>
                <a:t>° S</a:t>
              </a:r>
              <a:endParaRPr sz="7000"/>
            </a:p>
          </p:txBody>
        </p:sp>
      </p:grp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8875" y="1850342"/>
            <a:ext cx="1652999" cy="146933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187650" y="4193575"/>
            <a:ext cx="22959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>
                <a:solidFill>
                  <a:srgbClr val="0B5394"/>
                </a:solidFill>
                <a:latin typeface="Oswald"/>
                <a:ea typeface="Oswald"/>
                <a:cs typeface="Oswald"/>
                <a:sym typeface="Oswald"/>
              </a:rPr>
              <a:t>LATITUDE</a:t>
            </a:r>
            <a:endParaRPr/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3500" y="183722"/>
            <a:ext cx="1022735" cy="99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635095">
            <a:off x="148504" y="2679618"/>
            <a:ext cx="1031913" cy="10068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" name="Google Shape;80;p14"/>
          <p:cNvGrpSpPr/>
          <p:nvPr/>
        </p:nvGrpSpPr>
        <p:grpSpPr>
          <a:xfrm>
            <a:off x="3507950" y="208975"/>
            <a:ext cx="2015500" cy="4935000"/>
            <a:chOff x="3971150" y="233825"/>
            <a:chExt cx="2015500" cy="4935000"/>
          </a:xfrm>
        </p:grpSpPr>
        <p:sp>
          <p:nvSpPr>
            <p:cNvPr id="81" name="Google Shape;81;p14"/>
            <p:cNvSpPr/>
            <p:nvPr/>
          </p:nvSpPr>
          <p:spPr>
            <a:xfrm>
              <a:off x="4590450" y="233825"/>
              <a:ext cx="787800" cy="4935000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  <p:grpSp>
          <p:nvGrpSpPr>
            <p:cNvPr id="82" name="Google Shape;82;p14"/>
            <p:cNvGrpSpPr/>
            <p:nvPr/>
          </p:nvGrpSpPr>
          <p:grpSpPr>
            <a:xfrm>
              <a:off x="3971150" y="310225"/>
              <a:ext cx="2015500" cy="4746000"/>
              <a:chOff x="3971150" y="310225"/>
              <a:chExt cx="2015500" cy="4746000"/>
            </a:xfrm>
          </p:grpSpPr>
          <p:sp>
            <p:nvSpPr>
              <p:cNvPr id="83" name="Google Shape;83;p14"/>
              <p:cNvSpPr txBox="1"/>
              <p:nvPr/>
            </p:nvSpPr>
            <p:spPr>
              <a:xfrm>
                <a:off x="3971150" y="1834225"/>
                <a:ext cx="2004600" cy="63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900">
                    <a:solidFill>
                      <a:schemeClr val="lt1"/>
                    </a:solidFill>
                  </a:rPr>
                  <a:t>10</a:t>
                </a:r>
                <a:r>
                  <a:rPr b="1" lang="en" sz="2600">
                    <a:solidFill>
                      <a:schemeClr val="lt1"/>
                    </a:solidFill>
                  </a:rPr>
                  <a:t>°</a:t>
                </a:r>
                <a:endParaRPr sz="2900">
                  <a:solidFill>
                    <a:schemeClr val="lt1"/>
                  </a:solidFill>
                </a:endParaRPr>
              </a:p>
            </p:txBody>
          </p:sp>
          <p:sp>
            <p:nvSpPr>
              <p:cNvPr id="84" name="Google Shape;84;p14"/>
              <p:cNvSpPr txBox="1"/>
              <p:nvPr/>
            </p:nvSpPr>
            <p:spPr>
              <a:xfrm>
                <a:off x="3971150" y="1072225"/>
                <a:ext cx="2004600" cy="63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900">
                    <a:solidFill>
                      <a:schemeClr val="lt1"/>
                    </a:solidFill>
                  </a:rPr>
                  <a:t>20</a:t>
                </a:r>
                <a:r>
                  <a:rPr b="1" lang="en" sz="2600">
                    <a:solidFill>
                      <a:schemeClr val="lt1"/>
                    </a:solidFill>
                  </a:rPr>
                  <a:t>°</a:t>
                </a:r>
                <a:endParaRPr sz="2900">
                  <a:solidFill>
                    <a:schemeClr val="lt1"/>
                  </a:solidFill>
                </a:endParaRPr>
              </a:p>
            </p:txBody>
          </p:sp>
          <p:sp>
            <p:nvSpPr>
              <p:cNvPr id="85" name="Google Shape;85;p14"/>
              <p:cNvSpPr txBox="1"/>
              <p:nvPr/>
            </p:nvSpPr>
            <p:spPr>
              <a:xfrm>
                <a:off x="3971150" y="310225"/>
                <a:ext cx="2004600" cy="63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900">
                    <a:solidFill>
                      <a:schemeClr val="lt1"/>
                    </a:solidFill>
                  </a:rPr>
                  <a:t>30</a:t>
                </a:r>
                <a:r>
                  <a:rPr b="1" lang="en" sz="2600">
                    <a:solidFill>
                      <a:schemeClr val="lt1"/>
                    </a:solidFill>
                  </a:rPr>
                  <a:t>°</a:t>
                </a:r>
                <a:endParaRPr sz="2900">
                  <a:solidFill>
                    <a:schemeClr val="lt1"/>
                  </a:solidFill>
                </a:endParaRPr>
              </a:p>
            </p:txBody>
          </p:sp>
          <p:sp>
            <p:nvSpPr>
              <p:cNvPr id="86" name="Google Shape;86;p14"/>
              <p:cNvSpPr txBox="1"/>
              <p:nvPr/>
            </p:nvSpPr>
            <p:spPr>
              <a:xfrm>
                <a:off x="3982050" y="4425025"/>
                <a:ext cx="2004600" cy="63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900">
                    <a:solidFill>
                      <a:schemeClr val="lt1"/>
                    </a:solidFill>
                  </a:rPr>
                  <a:t>30</a:t>
                </a:r>
                <a:r>
                  <a:rPr b="1" lang="en" sz="2600">
                    <a:solidFill>
                      <a:schemeClr val="lt1"/>
                    </a:solidFill>
                  </a:rPr>
                  <a:t>°</a:t>
                </a:r>
                <a:endParaRPr sz="2900">
                  <a:solidFill>
                    <a:schemeClr val="lt1"/>
                  </a:solidFill>
                </a:endParaRPr>
              </a:p>
            </p:txBody>
          </p:sp>
          <p:sp>
            <p:nvSpPr>
              <p:cNvPr id="87" name="Google Shape;87;p14"/>
              <p:cNvSpPr txBox="1"/>
              <p:nvPr/>
            </p:nvSpPr>
            <p:spPr>
              <a:xfrm>
                <a:off x="3971150" y="3663025"/>
                <a:ext cx="2004600" cy="63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900">
                    <a:solidFill>
                      <a:schemeClr val="lt1"/>
                    </a:solidFill>
                  </a:rPr>
                  <a:t>20</a:t>
                </a:r>
                <a:r>
                  <a:rPr b="1" lang="en" sz="2600">
                    <a:solidFill>
                      <a:schemeClr val="lt1"/>
                    </a:solidFill>
                  </a:rPr>
                  <a:t>°</a:t>
                </a:r>
                <a:endParaRPr sz="2900">
                  <a:solidFill>
                    <a:schemeClr val="lt1"/>
                  </a:solidFill>
                </a:endParaRPr>
              </a:p>
            </p:txBody>
          </p:sp>
          <p:sp>
            <p:nvSpPr>
              <p:cNvPr id="88" name="Google Shape;88;p14"/>
              <p:cNvSpPr txBox="1"/>
              <p:nvPr/>
            </p:nvSpPr>
            <p:spPr>
              <a:xfrm>
                <a:off x="3971150" y="2901025"/>
                <a:ext cx="2004600" cy="63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900">
                    <a:solidFill>
                      <a:schemeClr val="lt1"/>
                    </a:solidFill>
                  </a:rPr>
                  <a:t>10</a:t>
                </a:r>
                <a:r>
                  <a:rPr b="1" lang="en" sz="2600">
                    <a:solidFill>
                      <a:schemeClr val="lt1"/>
                    </a:solidFill>
                  </a:rPr>
                  <a:t>°</a:t>
                </a:r>
                <a:endParaRPr sz="2900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89" name="Google Shape;89;p14"/>
          <p:cNvSpPr txBox="1"/>
          <p:nvPr/>
        </p:nvSpPr>
        <p:spPr>
          <a:xfrm>
            <a:off x="3087075" y="2298025"/>
            <a:ext cx="3000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0</a:t>
            </a:r>
            <a:r>
              <a:rPr b="1" lang="en" sz="2600">
                <a:solidFill>
                  <a:schemeClr val="lt1"/>
                </a:solidFill>
              </a:rPr>
              <a:t>°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Google Shape;94;p15"/>
          <p:cNvCxnSpPr/>
          <p:nvPr/>
        </p:nvCxnSpPr>
        <p:spPr>
          <a:xfrm flipH="1" rot="10800000">
            <a:off x="436500" y="4631875"/>
            <a:ext cx="8707500" cy="405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95" name="Google Shape;95;p15"/>
          <p:cNvSpPr txBox="1"/>
          <p:nvPr/>
        </p:nvSpPr>
        <p:spPr>
          <a:xfrm>
            <a:off x="6613475" y="4489200"/>
            <a:ext cx="20046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FFFF"/>
                </a:solidFill>
                <a:highlight>
                  <a:schemeClr val="dk1"/>
                </a:highlight>
              </a:rPr>
              <a:t>EQUATOR</a:t>
            </a:r>
            <a:endParaRPr sz="2700">
              <a:solidFill>
                <a:srgbClr val="FFFFFF"/>
              </a:solidFill>
              <a:highlight>
                <a:schemeClr val="dk1"/>
              </a:highlight>
            </a:endParaRPr>
          </a:p>
        </p:txBody>
      </p:sp>
      <p:cxnSp>
        <p:nvCxnSpPr>
          <p:cNvPr id="96" name="Google Shape;96;p15"/>
          <p:cNvCxnSpPr/>
          <p:nvPr/>
        </p:nvCxnSpPr>
        <p:spPr>
          <a:xfrm flipH="1" rot="10800000">
            <a:off x="187650" y="1374175"/>
            <a:ext cx="8707500" cy="40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" name="Google Shape;97;p15"/>
          <p:cNvCxnSpPr/>
          <p:nvPr/>
        </p:nvCxnSpPr>
        <p:spPr>
          <a:xfrm flipH="1" rot="10800000">
            <a:off x="187650" y="612175"/>
            <a:ext cx="8707500" cy="40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" name="Google Shape;98;p15"/>
          <p:cNvCxnSpPr/>
          <p:nvPr/>
        </p:nvCxnSpPr>
        <p:spPr>
          <a:xfrm flipH="1" rot="10800000">
            <a:off x="187650" y="2059975"/>
            <a:ext cx="8707500" cy="40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" name="Google Shape;99;p15"/>
          <p:cNvCxnSpPr/>
          <p:nvPr/>
        </p:nvCxnSpPr>
        <p:spPr>
          <a:xfrm flipH="1" rot="10800000">
            <a:off x="187650" y="3888775"/>
            <a:ext cx="8707500" cy="40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" name="Google Shape;100;p15"/>
          <p:cNvCxnSpPr/>
          <p:nvPr/>
        </p:nvCxnSpPr>
        <p:spPr>
          <a:xfrm flipH="1" rot="10800000">
            <a:off x="187650" y="3126775"/>
            <a:ext cx="8707500" cy="40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" name="Google Shape;101;p15"/>
          <p:cNvCxnSpPr/>
          <p:nvPr/>
        </p:nvCxnSpPr>
        <p:spPr>
          <a:xfrm flipH="1" rot="10800000">
            <a:off x="187650" y="4574575"/>
            <a:ext cx="8707500" cy="40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02" name="Google Shape;102;p15"/>
          <p:cNvGrpSpPr/>
          <p:nvPr/>
        </p:nvGrpSpPr>
        <p:grpSpPr>
          <a:xfrm>
            <a:off x="284500" y="1364725"/>
            <a:ext cx="3300900" cy="1431000"/>
            <a:chOff x="284500" y="1364725"/>
            <a:chExt cx="3300900" cy="1431000"/>
          </a:xfrm>
        </p:grpSpPr>
        <p:sp>
          <p:nvSpPr>
            <p:cNvPr id="103" name="Google Shape;103;p15"/>
            <p:cNvSpPr/>
            <p:nvPr/>
          </p:nvSpPr>
          <p:spPr>
            <a:xfrm>
              <a:off x="284500" y="1364725"/>
              <a:ext cx="3300900" cy="143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5"/>
            <p:cNvSpPr txBox="1"/>
            <p:nvPr/>
          </p:nvSpPr>
          <p:spPr>
            <a:xfrm>
              <a:off x="284500" y="1374175"/>
              <a:ext cx="2936400" cy="126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0"/>
                <a:t>6</a:t>
              </a:r>
              <a:r>
                <a:rPr lang="en" sz="7000"/>
                <a:t>0</a:t>
              </a:r>
              <a:r>
                <a:rPr b="1" lang="en" sz="7000">
                  <a:solidFill>
                    <a:schemeClr val="dk1"/>
                  </a:solidFill>
                </a:rPr>
                <a:t>° N</a:t>
              </a:r>
              <a:endParaRPr sz="7000"/>
            </a:p>
          </p:txBody>
        </p:sp>
      </p:grpSp>
      <p:grpSp>
        <p:nvGrpSpPr>
          <p:cNvPr id="105" name="Google Shape;105;p15"/>
          <p:cNvGrpSpPr/>
          <p:nvPr/>
        </p:nvGrpSpPr>
        <p:grpSpPr>
          <a:xfrm>
            <a:off x="5498100" y="2880875"/>
            <a:ext cx="3300900" cy="1676900"/>
            <a:chOff x="5468100" y="383225"/>
            <a:chExt cx="3300900" cy="1676900"/>
          </a:xfrm>
        </p:grpSpPr>
        <p:sp>
          <p:nvSpPr>
            <p:cNvPr id="106" name="Google Shape;106;p15"/>
            <p:cNvSpPr/>
            <p:nvPr/>
          </p:nvSpPr>
          <p:spPr>
            <a:xfrm>
              <a:off x="5468100" y="629125"/>
              <a:ext cx="3300900" cy="143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5"/>
            <p:cNvSpPr txBox="1"/>
            <p:nvPr/>
          </p:nvSpPr>
          <p:spPr>
            <a:xfrm>
              <a:off x="5650350" y="383225"/>
              <a:ext cx="2936400" cy="126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0"/>
                <a:t>4</a:t>
              </a:r>
              <a:r>
                <a:rPr lang="en" sz="7000"/>
                <a:t>0</a:t>
              </a:r>
              <a:r>
                <a:rPr b="1" lang="en" sz="7000">
                  <a:solidFill>
                    <a:schemeClr val="dk1"/>
                  </a:solidFill>
                </a:rPr>
                <a:t>° N</a:t>
              </a:r>
              <a:endParaRPr sz="7000"/>
            </a:p>
          </p:txBody>
        </p:sp>
      </p:grpSp>
      <p:sp>
        <p:nvSpPr>
          <p:cNvPr id="108" name="Google Shape;108;p15"/>
          <p:cNvSpPr txBox="1"/>
          <p:nvPr/>
        </p:nvSpPr>
        <p:spPr>
          <a:xfrm>
            <a:off x="187650" y="4193575"/>
            <a:ext cx="22959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>
                <a:solidFill>
                  <a:srgbClr val="0B5394"/>
                </a:solidFill>
                <a:latin typeface="Oswald"/>
                <a:ea typeface="Oswald"/>
                <a:cs typeface="Oswald"/>
                <a:sym typeface="Oswald"/>
              </a:rPr>
              <a:t>LATITUDE</a:t>
            </a: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3500" y="183722"/>
            <a:ext cx="1022735" cy="99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635095">
            <a:off x="7638129" y="1576818"/>
            <a:ext cx="1031913" cy="10068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5"/>
          <p:cNvGrpSpPr/>
          <p:nvPr/>
        </p:nvGrpSpPr>
        <p:grpSpPr>
          <a:xfrm>
            <a:off x="3507950" y="208975"/>
            <a:ext cx="2015500" cy="4935000"/>
            <a:chOff x="3971150" y="233825"/>
            <a:chExt cx="2015500" cy="4935000"/>
          </a:xfrm>
        </p:grpSpPr>
        <p:sp>
          <p:nvSpPr>
            <p:cNvPr id="112" name="Google Shape;112;p15"/>
            <p:cNvSpPr/>
            <p:nvPr/>
          </p:nvSpPr>
          <p:spPr>
            <a:xfrm>
              <a:off x="4590450" y="233825"/>
              <a:ext cx="787800" cy="4935000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  <p:grpSp>
          <p:nvGrpSpPr>
            <p:cNvPr id="113" name="Google Shape;113;p15"/>
            <p:cNvGrpSpPr/>
            <p:nvPr/>
          </p:nvGrpSpPr>
          <p:grpSpPr>
            <a:xfrm>
              <a:off x="3971150" y="310225"/>
              <a:ext cx="2015500" cy="4746000"/>
              <a:chOff x="3971150" y="310225"/>
              <a:chExt cx="2015500" cy="4746000"/>
            </a:xfrm>
          </p:grpSpPr>
          <p:sp>
            <p:nvSpPr>
              <p:cNvPr id="114" name="Google Shape;114;p15"/>
              <p:cNvSpPr txBox="1"/>
              <p:nvPr/>
            </p:nvSpPr>
            <p:spPr>
              <a:xfrm>
                <a:off x="3971150" y="1834225"/>
                <a:ext cx="2004600" cy="63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900">
                    <a:solidFill>
                      <a:schemeClr val="lt1"/>
                    </a:solidFill>
                  </a:rPr>
                  <a:t>4</a:t>
                </a:r>
                <a:r>
                  <a:rPr lang="en" sz="2900">
                    <a:solidFill>
                      <a:schemeClr val="lt1"/>
                    </a:solidFill>
                  </a:rPr>
                  <a:t>0</a:t>
                </a:r>
                <a:r>
                  <a:rPr b="1" lang="en" sz="2600">
                    <a:solidFill>
                      <a:schemeClr val="lt1"/>
                    </a:solidFill>
                  </a:rPr>
                  <a:t>°</a:t>
                </a:r>
                <a:endParaRPr sz="2900">
                  <a:solidFill>
                    <a:schemeClr val="lt1"/>
                  </a:solidFill>
                </a:endParaRPr>
              </a:p>
            </p:txBody>
          </p:sp>
          <p:sp>
            <p:nvSpPr>
              <p:cNvPr id="115" name="Google Shape;115;p15"/>
              <p:cNvSpPr txBox="1"/>
              <p:nvPr/>
            </p:nvSpPr>
            <p:spPr>
              <a:xfrm>
                <a:off x="3971150" y="1072225"/>
                <a:ext cx="2004600" cy="63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900">
                    <a:solidFill>
                      <a:schemeClr val="lt1"/>
                    </a:solidFill>
                  </a:rPr>
                  <a:t>5</a:t>
                </a:r>
                <a:r>
                  <a:rPr lang="en" sz="2900">
                    <a:solidFill>
                      <a:schemeClr val="lt1"/>
                    </a:solidFill>
                  </a:rPr>
                  <a:t>0</a:t>
                </a:r>
                <a:r>
                  <a:rPr b="1" lang="en" sz="2600">
                    <a:solidFill>
                      <a:schemeClr val="lt1"/>
                    </a:solidFill>
                  </a:rPr>
                  <a:t>°</a:t>
                </a:r>
                <a:endParaRPr sz="2900">
                  <a:solidFill>
                    <a:schemeClr val="lt1"/>
                  </a:solidFill>
                </a:endParaRPr>
              </a:p>
            </p:txBody>
          </p:sp>
          <p:sp>
            <p:nvSpPr>
              <p:cNvPr id="116" name="Google Shape;116;p15"/>
              <p:cNvSpPr txBox="1"/>
              <p:nvPr/>
            </p:nvSpPr>
            <p:spPr>
              <a:xfrm>
                <a:off x="3971150" y="310225"/>
                <a:ext cx="2004600" cy="63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900">
                    <a:solidFill>
                      <a:schemeClr val="lt1"/>
                    </a:solidFill>
                  </a:rPr>
                  <a:t>6</a:t>
                </a:r>
                <a:r>
                  <a:rPr lang="en" sz="2900">
                    <a:solidFill>
                      <a:schemeClr val="lt1"/>
                    </a:solidFill>
                  </a:rPr>
                  <a:t>0</a:t>
                </a:r>
                <a:r>
                  <a:rPr b="1" lang="en" sz="2600">
                    <a:solidFill>
                      <a:schemeClr val="lt1"/>
                    </a:solidFill>
                  </a:rPr>
                  <a:t>°</a:t>
                </a:r>
                <a:endParaRPr sz="2900">
                  <a:solidFill>
                    <a:schemeClr val="lt1"/>
                  </a:solidFill>
                </a:endParaRPr>
              </a:p>
            </p:txBody>
          </p:sp>
          <p:sp>
            <p:nvSpPr>
              <p:cNvPr id="117" name="Google Shape;117;p15"/>
              <p:cNvSpPr txBox="1"/>
              <p:nvPr/>
            </p:nvSpPr>
            <p:spPr>
              <a:xfrm>
                <a:off x="3982050" y="4425025"/>
                <a:ext cx="2004600" cy="63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900">
                    <a:solidFill>
                      <a:schemeClr val="lt1"/>
                    </a:solidFill>
                  </a:rPr>
                  <a:t>0</a:t>
                </a:r>
                <a:r>
                  <a:rPr b="1" lang="en" sz="2600">
                    <a:solidFill>
                      <a:schemeClr val="lt1"/>
                    </a:solidFill>
                  </a:rPr>
                  <a:t>°</a:t>
                </a:r>
                <a:endParaRPr sz="2900">
                  <a:solidFill>
                    <a:schemeClr val="lt1"/>
                  </a:solidFill>
                </a:endParaRPr>
              </a:p>
            </p:txBody>
          </p:sp>
          <p:sp>
            <p:nvSpPr>
              <p:cNvPr id="118" name="Google Shape;118;p15"/>
              <p:cNvSpPr txBox="1"/>
              <p:nvPr/>
            </p:nvSpPr>
            <p:spPr>
              <a:xfrm>
                <a:off x="3971150" y="3663025"/>
                <a:ext cx="2004600" cy="63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900">
                    <a:solidFill>
                      <a:schemeClr val="lt1"/>
                    </a:solidFill>
                  </a:rPr>
                  <a:t>10</a:t>
                </a:r>
                <a:r>
                  <a:rPr b="1" lang="en" sz="2600">
                    <a:solidFill>
                      <a:schemeClr val="lt1"/>
                    </a:solidFill>
                  </a:rPr>
                  <a:t>°</a:t>
                </a:r>
                <a:endParaRPr sz="2900">
                  <a:solidFill>
                    <a:schemeClr val="lt1"/>
                  </a:solidFill>
                </a:endParaRPr>
              </a:p>
            </p:txBody>
          </p:sp>
          <p:sp>
            <p:nvSpPr>
              <p:cNvPr id="119" name="Google Shape;119;p15"/>
              <p:cNvSpPr txBox="1"/>
              <p:nvPr/>
            </p:nvSpPr>
            <p:spPr>
              <a:xfrm>
                <a:off x="3971150" y="2901025"/>
                <a:ext cx="2004600" cy="63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900">
                    <a:solidFill>
                      <a:schemeClr val="lt1"/>
                    </a:solidFill>
                  </a:rPr>
                  <a:t>20</a:t>
                </a:r>
                <a:r>
                  <a:rPr b="1" lang="en" sz="2600">
                    <a:solidFill>
                      <a:schemeClr val="lt1"/>
                    </a:solidFill>
                  </a:rPr>
                  <a:t>°</a:t>
                </a:r>
                <a:endParaRPr sz="2900">
                  <a:solidFill>
                    <a:schemeClr val="lt1"/>
                  </a:solidFill>
                </a:endParaRPr>
              </a:p>
            </p:txBody>
          </p:sp>
        </p:grpSp>
      </p:grpSp>
      <p:cxnSp>
        <p:nvCxnSpPr>
          <p:cNvPr id="120" name="Google Shape;120;p15"/>
          <p:cNvCxnSpPr/>
          <p:nvPr/>
        </p:nvCxnSpPr>
        <p:spPr>
          <a:xfrm flipH="1" rot="10800000">
            <a:off x="161950" y="2593375"/>
            <a:ext cx="8707500" cy="40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1" name="Google Shape;12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1012" y="1774155"/>
            <a:ext cx="1652999" cy="146933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5"/>
          <p:cNvSpPr txBox="1"/>
          <p:nvPr/>
        </p:nvSpPr>
        <p:spPr>
          <a:xfrm>
            <a:off x="3087075" y="2298025"/>
            <a:ext cx="3000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3</a:t>
            </a:r>
            <a:r>
              <a:rPr lang="en" sz="2900">
                <a:solidFill>
                  <a:schemeClr val="lt1"/>
                </a:solidFill>
              </a:rPr>
              <a:t>0</a:t>
            </a:r>
            <a:r>
              <a:rPr b="1" lang="en" sz="2600">
                <a:solidFill>
                  <a:schemeClr val="lt1"/>
                </a:solidFill>
              </a:rPr>
              <a:t>°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Google Shape;127;p16"/>
          <p:cNvCxnSpPr/>
          <p:nvPr/>
        </p:nvCxnSpPr>
        <p:spPr>
          <a:xfrm flipH="1" rot="10800000">
            <a:off x="161950" y="1374175"/>
            <a:ext cx="8707500" cy="405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28" name="Google Shape;128;p16"/>
          <p:cNvSpPr txBox="1"/>
          <p:nvPr/>
        </p:nvSpPr>
        <p:spPr>
          <a:xfrm>
            <a:off x="6613475" y="4489200"/>
            <a:ext cx="20046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FFFF"/>
                </a:solidFill>
                <a:highlight>
                  <a:schemeClr val="dk1"/>
                </a:highlight>
              </a:rPr>
              <a:t>EQUATOR</a:t>
            </a:r>
            <a:endParaRPr sz="2700">
              <a:solidFill>
                <a:srgbClr val="FFFFFF"/>
              </a:solidFill>
              <a:highlight>
                <a:schemeClr val="dk1"/>
              </a:highlight>
            </a:endParaRPr>
          </a:p>
        </p:txBody>
      </p:sp>
      <p:cxnSp>
        <p:nvCxnSpPr>
          <p:cNvPr id="129" name="Google Shape;129;p16"/>
          <p:cNvCxnSpPr/>
          <p:nvPr/>
        </p:nvCxnSpPr>
        <p:spPr>
          <a:xfrm flipH="1" rot="10800000">
            <a:off x="187650" y="1374175"/>
            <a:ext cx="8707500" cy="40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" name="Google Shape;130;p16"/>
          <p:cNvCxnSpPr/>
          <p:nvPr/>
        </p:nvCxnSpPr>
        <p:spPr>
          <a:xfrm flipH="1" rot="10800000">
            <a:off x="187650" y="612175"/>
            <a:ext cx="8707500" cy="40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1" name="Google Shape;131;p16"/>
          <p:cNvCxnSpPr/>
          <p:nvPr/>
        </p:nvCxnSpPr>
        <p:spPr>
          <a:xfrm flipH="1" rot="10800000">
            <a:off x="187650" y="2059975"/>
            <a:ext cx="8707500" cy="40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" name="Google Shape;132;p16"/>
          <p:cNvCxnSpPr/>
          <p:nvPr/>
        </p:nvCxnSpPr>
        <p:spPr>
          <a:xfrm flipH="1" rot="10800000">
            <a:off x="187650" y="3888775"/>
            <a:ext cx="8707500" cy="40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" name="Google Shape;133;p16"/>
          <p:cNvCxnSpPr/>
          <p:nvPr/>
        </p:nvCxnSpPr>
        <p:spPr>
          <a:xfrm flipH="1" rot="10800000">
            <a:off x="187650" y="3126775"/>
            <a:ext cx="8707500" cy="40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" name="Google Shape;134;p16"/>
          <p:cNvCxnSpPr/>
          <p:nvPr/>
        </p:nvCxnSpPr>
        <p:spPr>
          <a:xfrm flipH="1" rot="10800000">
            <a:off x="187650" y="4574575"/>
            <a:ext cx="8707500" cy="40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35" name="Google Shape;135;p16"/>
          <p:cNvGrpSpPr/>
          <p:nvPr/>
        </p:nvGrpSpPr>
        <p:grpSpPr>
          <a:xfrm>
            <a:off x="284500" y="1364725"/>
            <a:ext cx="3300900" cy="1431000"/>
            <a:chOff x="284500" y="1364725"/>
            <a:chExt cx="3300900" cy="1431000"/>
          </a:xfrm>
        </p:grpSpPr>
        <p:sp>
          <p:nvSpPr>
            <p:cNvPr id="136" name="Google Shape;136;p16"/>
            <p:cNvSpPr/>
            <p:nvPr/>
          </p:nvSpPr>
          <p:spPr>
            <a:xfrm>
              <a:off x="284500" y="1364725"/>
              <a:ext cx="3300900" cy="143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6"/>
            <p:cNvSpPr txBox="1"/>
            <p:nvPr/>
          </p:nvSpPr>
          <p:spPr>
            <a:xfrm>
              <a:off x="284500" y="1374175"/>
              <a:ext cx="2936400" cy="126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0"/>
                <a:t>1</a:t>
              </a:r>
              <a:r>
                <a:rPr lang="en" sz="7000"/>
                <a:t>0</a:t>
              </a:r>
              <a:r>
                <a:rPr b="1" lang="en" sz="7000">
                  <a:solidFill>
                    <a:schemeClr val="dk1"/>
                  </a:solidFill>
                </a:rPr>
                <a:t>° N</a:t>
              </a:r>
              <a:endParaRPr sz="7000"/>
            </a:p>
          </p:txBody>
        </p:sp>
      </p:grpSp>
      <p:grpSp>
        <p:nvGrpSpPr>
          <p:cNvPr id="138" name="Google Shape;138;p16"/>
          <p:cNvGrpSpPr/>
          <p:nvPr/>
        </p:nvGrpSpPr>
        <p:grpSpPr>
          <a:xfrm>
            <a:off x="5594250" y="2795713"/>
            <a:ext cx="3300900" cy="1676900"/>
            <a:chOff x="5468100" y="383225"/>
            <a:chExt cx="3300900" cy="1676900"/>
          </a:xfrm>
        </p:grpSpPr>
        <p:sp>
          <p:nvSpPr>
            <p:cNvPr id="139" name="Google Shape;139;p16"/>
            <p:cNvSpPr/>
            <p:nvPr/>
          </p:nvSpPr>
          <p:spPr>
            <a:xfrm>
              <a:off x="5468100" y="629125"/>
              <a:ext cx="3300900" cy="143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6"/>
            <p:cNvSpPr txBox="1"/>
            <p:nvPr/>
          </p:nvSpPr>
          <p:spPr>
            <a:xfrm>
              <a:off x="5650350" y="383225"/>
              <a:ext cx="2936400" cy="126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0"/>
                <a:t>5</a:t>
              </a:r>
              <a:r>
                <a:rPr lang="en" sz="7000"/>
                <a:t>0</a:t>
              </a:r>
              <a:r>
                <a:rPr b="1" lang="en" sz="7000">
                  <a:solidFill>
                    <a:schemeClr val="dk1"/>
                  </a:solidFill>
                </a:rPr>
                <a:t>° S</a:t>
              </a:r>
              <a:endParaRPr sz="7000"/>
            </a:p>
          </p:txBody>
        </p:sp>
      </p:grpSp>
      <p:sp>
        <p:nvSpPr>
          <p:cNvPr id="141" name="Google Shape;141;p16"/>
          <p:cNvSpPr txBox="1"/>
          <p:nvPr/>
        </p:nvSpPr>
        <p:spPr>
          <a:xfrm>
            <a:off x="187650" y="4193575"/>
            <a:ext cx="22959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>
                <a:solidFill>
                  <a:srgbClr val="0B5394"/>
                </a:solidFill>
                <a:latin typeface="Oswald"/>
                <a:ea typeface="Oswald"/>
                <a:cs typeface="Oswald"/>
                <a:sym typeface="Oswald"/>
              </a:rPr>
              <a:t>LATITUDE</a:t>
            </a:r>
            <a:endParaRPr/>
          </a:p>
        </p:txBody>
      </p:sp>
      <p:pic>
        <p:nvPicPr>
          <p:cNvPr id="142" name="Google Shape;14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3500" y="183722"/>
            <a:ext cx="1022735" cy="99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635095">
            <a:off x="4800679" y="3410568"/>
            <a:ext cx="1031913" cy="10068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16"/>
          <p:cNvGrpSpPr/>
          <p:nvPr/>
        </p:nvGrpSpPr>
        <p:grpSpPr>
          <a:xfrm>
            <a:off x="3507950" y="208975"/>
            <a:ext cx="2015500" cy="4935000"/>
            <a:chOff x="3971150" y="233825"/>
            <a:chExt cx="2015500" cy="4935000"/>
          </a:xfrm>
        </p:grpSpPr>
        <p:sp>
          <p:nvSpPr>
            <p:cNvPr id="145" name="Google Shape;145;p16"/>
            <p:cNvSpPr/>
            <p:nvPr/>
          </p:nvSpPr>
          <p:spPr>
            <a:xfrm>
              <a:off x="4590450" y="233825"/>
              <a:ext cx="787800" cy="4935000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  <p:grpSp>
          <p:nvGrpSpPr>
            <p:cNvPr id="146" name="Google Shape;146;p16"/>
            <p:cNvGrpSpPr/>
            <p:nvPr/>
          </p:nvGrpSpPr>
          <p:grpSpPr>
            <a:xfrm>
              <a:off x="3971150" y="310225"/>
              <a:ext cx="2015500" cy="4746000"/>
              <a:chOff x="3971150" y="310225"/>
              <a:chExt cx="2015500" cy="4746000"/>
            </a:xfrm>
          </p:grpSpPr>
          <p:sp>
            <p:nvSpPr>
              <p:cNvPr id="147" name="Google Shape;147;p16"/>
              <p:cNvSpPr txBox="1"/>
              <p:nvPr/>
            </p:nvSpPr>
            <p:spPr>
              <a:xfrm>
                <a:off x="3971150" y="1834225"/>
                <a:ext cx="2004600" cy="63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900">
                    <a:solidFill>
                      <a:schemeClr val="lt1"/>
                    </a:solidFill>
                  </a:rPr>
                  <a:t>2</a:t>
                </a:r>
                <a:r>
                  <a:rPr lang="en" sz="2900">
                    <a:solidFill>
                      <a:schemeClr val="lt1"/>
                    </a:solidFill>
                  </a:rPr>
                  <a:t>0</a:t>
                </a:r>
                <a:r>
                  <a:rPr b="1" lang="en" sz="2600">
                    <a:solidFill>
                      <a:schemeClr val="lt1"/>
                    </a:solidFill>
                  </a:rPr>
                  <a:t>°</a:t>
                </a:r>
                <a:endParaRPr sz="2900">
                  <a:solidFill>
                    <a:schemeClr val="lt1"/>
                  </a:solidFill>
                </a:endParaRPr>
              </a:p>
            </p:txBody>
          </p:sp>
          <p:sp>
            <p:nvSpPr>
              <p:cNvPr id="148" name="Google Shape;148;p16"/>
              <p:cNvSpPr txBox="1"/>
              <p:nvPr/>
            </p:nvSpPr>
            <p:spPr>
              <a:xfrm>
                <a:off x="3971150" y="1072225"/>
                <a:ext cx="2004600" cy="63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900">
                    <a:solidFill>
                      <a:schemeClr val="lt1"/>
                    </a:solidFill>
                  </a:rPr>
                  <a:t>0</a:t>
                </a:r>
                <a:r>
                  <a:rPr b="1" lang="en" sz="2600">
                    <a:solidFill>
                      <a:schemeClr val="lt1"/>
                    </a:solidFill>
                  </a:rPr>
                  <a:t>°</a:t>
                </a:r>
                <a:endParaRPr sz="2900">
                  <a:solidFill>
                    <a:schemeClr val="lt1"/>
                  </a:solidFill>
                </a:endParaRPr>
              </a:p>
            </p:txBody>
          </p:sp>
          <p:sp>
            <p:nvSpPr>
              <p:cNvPr id="149" name="Google Shape;149;p16"/>
              <p:cNvSpPr txBox="1"/>
              <p:nvPr/>
            </p:nvSpPr>
            <p:spPr>
              <a:xfrm>
                <a:off x="3971150" y="310225"/>
                <a:ext cx="2004600" cy="63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900">
                    <a:solidFill>
                      <a:schemeClr val="lt1"/>
                    </a:solidFill>
                  </a:rPr>
                  <a:t>1</a:t>
                </a:r>
                <a:r>
                  <a:rPr lang="en" sz="2900">
                    <a:solidFill>
                      <a:schemeClr val="lt1"/>
                    </a:solidFill>
                  </a:rPr>
                  <a:t>0</a:t>
                </a:r>
                <a:r>
                  <a:rPr b="1" lang="en" sz="2600">
                    <a:solidFill>
                      <a:schemeClr val="lt1"/>
                    </a:solidFill>
                  </a:rPr>
                  <a:t>°</a:t>
                </a:r>
                <a:endParaRPr sz="2900">
                  <a:solidFill>
                    <a:schemeClr val="lt1"/>
                  </a:solidFill>
                </a:endParaRPr>
              </a:p>
            </p:txBody>
          </p:sp>
          <p:sp>
            <p:nvSpPr>
              <p:cNvPr id="150" name="Google Shape;150;p16"/>
              <p:cNvSpPr txBox="1"/>
              <p:nvPr/>
            </p:nvSpPr>
            <p:spPr>
              <a:xfrm>
                <a:off x="3982050" y="4425025"/>
                <a:ext cx="2004600" cy="63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900">
                    <a:solidFill>
                      <a:schemeClr val="lt1"/>
                    </a:solidFill>
                  </a:rPr>
                  <a:t>6</a:t>
                </a:r>
                <a:r>
                  <a:rPr lang="en" sz="2900">
                    <a:solidFill>
                      <a:schemeClr val="lt1"/>
                    </a:solidFill>
                  </a:rPr>
                  <a:t>0</a:t>
                </a:r>
                <a:r>
                  <a:rPr b="1" lang="en" sz="2600">
                    <a:solidFill>
                      <a:schemeClr val="lt1"/>
                    </a:solidFill>
                  </a:rPr>
                  <a:t>°</a:t>
                </a:r>
                <a:endParaRPr sz="2900">
                  <a:solidFill>
                    <a:schemeClr val="lt1"/>
                  </a:solidFill>
                </a:endParaRPr>
              </a:p>
            </p:txBody>
          </p:sp>
          <p:sp>
            <p:nvSpPr>
              <p:cNvPr id="151" name="Google Shape;151;p16"/>
              <p:cNvSpPr txBox="1"/>
              <p:nvPr/>
            </p:nvSpPr>
            <p:spPr>
              <a:xfrm>
                <a:off x="3971150" y="3663025"/>
                <a:ext cx="2004600" cy="63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900">
                    <a:solidFill>
                      <a:schemeClr val="lt1"/>
                    </a:solidFill>
                  </a:rPr>
                  <a:t>5</a:t>
                </a:r>
                <a:r>
                  <a:rPr lang="en" sz="2900">
                    <a:solidFill>
                      <a:schemeClr val="lt1"/>
                    </a:solidFill>
                  </a:rPr>
                  <a:t>0</a:t>
                </a:r>
                <a:r>
                  <a:rPr b="1" lang="en" sz="2600">
                    <a:solidFill>
                      <a:schemeClr val="lt1"/>
                    </a:solidFill>
                  </a:rPr>
                  <a:t>°</a:t>
                </a:r>
                <a:endParaRPr sz="2900">
                  <a:solidFill>
                    <a:schemeClr val="lt1"/>
                  </a:solidFill>
                </a:endParaRPr>
              </a:p>
            </p:txBody>
          </p:sp>
          <p:sp>
            <p:nvSpPr>
              <p:cNvPr id="152" name="Google Shape;152;p16"/>
              <p:cNvSpPr txBox="1"/>
              <p:nvPr/>
            </p:nvSpPr>
            <p:spPr>
              <a:xfrm>
                <a:off x="3971150" y="2901025"/>
                <a:ext cx="2004600" cy="63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900">
                    <a:solidFill>
                      <a:schemeClr val="lt1"/>
                    </a:solidFill>
                  </a:rPr>
                  <a:t>4</a:t>
                </a:r>
                <a:r>
                  <a:rPr lang="en" sz="2900">
                    <a:solidFill>
                      <a:schemeClr val="lt1"/>
                    </a:solidFill>
                  </a:rPr>
                  <a:t>0</a:t>
                </a:r>
                <a:r>
                  <a:rPr b="1" lang="en" sz="2600">
                    <a:solidFill>
                      <a:schemeClr val="lt1"/>
                    </a:solidFill>
                  </a:rPr>
                  <a:t>°</a:t>
                </a:r>
                <a:endParaRPr sz="2900">
                  <a:solidFill>
                    <a:schemeClr val="lt1"/>
                  </a:solidFill>
                </a:endParaRPr>
              </a:p>
            </p:txBody>
          </p:sp>
        </p:grpSp>
      </p:grpSp>
      <p:cxnSp>
        <p:nvCxnSpPr>
          <p:cNvPr id="153" name="Google Shape;153;p16"/>
          <p:cNvCxnSpPr/>
          <p:nvPr/>
        </p:nvCxnSpPr>
        <p:spPr>
          <a:xfrm flipH="1" rot="10800000">
            <a:off x="161950" y="2593375"/>
            <a:ext cx="8707500" cy="40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4" name="Google Shape;15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1012" y="1774155"/>
            <a:ext cx="1652999" cy="146933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6"/>
          <p:cNvSpPr txBox="1"/>
          <p:nvPr/>
        </p:nvSpPr>
        <p:spPr>
          <a:xfrm>
            <a:off x="3087075" y="2298025"/>
            <a:ext cx="3000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30</a:t>
            </a:r>
            <a:r>
              <a:rPr b="1" lang="en" sz="2600">
                <a:solidFill>
                  <a:schemeClr val="lt1"/>
                </a:solidFill>
              </a:rPr>
              <a:t>°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0" name="Google Shape;160;p17"/>
          <p:cNvCxnSpPr/>
          <p:nvPr/>
        </p:nvCxnSpPr>
        <p:spPr>
          <a:xfrm>
            <a:off x="8441125" y="-84725"/>
            <a:ext cx="73800" cy="51108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61" name="Google Shape;161;p17"/>
          <p:cNvSpPr txBox="1"/>
          <p:nvPr/>
        </p:nvSpPr>
        <p:spPr>
          <a:xfrm>
            <a:off x="7475725" y="4010275"/>
            <a:ext cx="2004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FFFF"/>
                </a:solidFill>
                <a:highlight>
                  <a:schemeClr val="dk1"/>
                </a:highlight>
              </a:rPr>
              <a:t>PRIME MERIDIAN</a:t>
            </a:r>
            <a:endParaRPr sz="2700">
              <a:solidFill>
                <a:srgbClr val="FFFFFF"/>
              </a:solidFill>
              <a:highlight>
                <a:schemeClr val="dk1"/>
              </a:highlight>
            </a:endParaRPr>
          </a:p>
        </p:txBody>
      </p:sp>
      <p:cxnSp>
        <p:nvCxnSpPr>
          <p:cNvPr id="162" name="Google Shape;162;p17"/>
          <p:cNvCxnSpPr/>
          <p:nvPr/>
        </p:nvCxnSpPr>
        <p:spPr>
          <a:xfrm>
            <a:off x="1996875" y="-65750"/>
            <a:ext cx="33600" cy="5219400"/>
          </a:xfrm>
          <a:prstGeom prst="straightConnector1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" name="Google Shape;163;p17"/>
          <p:cNvCxnSpPr/>
          <p:nvPr/>
        </p:nvCxnSpPr>
        <p:spPr>
          <a:xfrm>
            <a:off x="469525" y="-15475"/>
            <a:ext cx="33600" cy="5202600"/>
          </a:xfrm>
          <a:prstGeom prst="straightConnector1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" name="Google Shape;164;p17"/>
          <p:cNvCxnSpPr/>
          <p:nvPr/>
        </p:nvCxnSpPr>
        <p:spPr>
          <a:xfrm>
            <a:off x="3552275" y="18025"/>
            <a:ext cx="50400" cy="5219400"/>
          </a:xfrm>
          <a:prstGeom prst="straightConnector1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" name="Google Shape;165;p17"/>
          <p:cNvCxnSpPr/>
          <p:nvPr/>
        </p:nvCxnSpPr>
        <p:spPr>
          <a:xfrm>
            <a:off x="6956075" y="-65775"/>
            <a:ext cx="16800" cy="5262900"/>
          </a:xfrm>
          <a:prstGeom prst="straightConnector1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" name="Google Shape;166;p17"/>
          <p:cNvCxnSpPr/>
          <p:nvPr/>
        </p:nvCxnSpPr>
        <p:spPr>
          <a:xfrm>
            <a:off x="5428725" y="-15475"/>
            <a:ext cx="33600" cy="5246100"/>
          </a:xfrm>
          <a:prstGeom prst="straightConnector1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" name="Google Shape;167;p17"/>
          <p:cNvCxnSpPr/>
          <p:nvPr/>
        </p:nvCxnSpPr>
        <p:spPr>
          <a:xfrm>
            <a:off x="8461225" y="-32275"/>
            <a:ext cx="33600" cy="5229600"/>
          </a:xfrm>
          <a:prstGeom prst="straightConnector1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68" name="Google Shape;168;p17"/>
          <p:cNvGrpSpPr/>
          <p:nvPr/>
        </p:nvGrpSpPr>
        <p:grpSpPr>
          <a:xfrm>
            <a:off x="5650500" y="3431575"/>
            <a:ext cx="3300900" cy="1431000"/>
            <a:chOff x="5468100" y="629125"/>
            <a:chExt cx="3300900" cy="1431000"/>
          </a:xfrm>
        </p:grpSpPr>
        <p:sp>
          <p:nvSpPr>
            <p:cNvPr id="169" name="Google Shape;169;p17"/>
            <p:cNvSpPr/>
            <p:nvPr/>
          </p:nvSpPr>
          <p:spPr>
            <a:xfrm>
              <a:off x="5468100" y="629125"/>
              <a:ext cx="3300900" cy="143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17"/>
            <p:cNvSpPr txBox="1"/>
            <p:nvPr/>
          </p:nvSpPr>
          <p:spPr>
            <a:xfrm>
              <a:off x="5650350" y="742525"/>
              <a:ext cx="2936400" cy="118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500"/>
                <a:t>75</a:t>
              </a:r>
              <a:r>
                <a:rPr b="1" lang="en" sz="6500">
                  <a:solidFill>
                    <a:schemeClr val="dk1"/>
                  </a:solidFill>
                </a:rPr>
                <a:t>° W</a:t>
              </a:r>
              <a:endParaRPr sz="6500"/>
            </a:p>
          </p:txBody>
        </p:sp>
      </p:grpSp>
      <p:sp>
        <p:nvSpPr>
          <p:cNvPr id="171" name="Google Shape;171;p17"/>
          <p:cNvSpPr txBox="1"/>
          <p:nvPr/>
        </p:nvSpPr>
        <p:spPr>
          <a:xfrm>
            <a:off x="-87350" y="4327800"/>
            <a:ext cx="30000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>
                <a:solidFill>
                  <a:srgbClr val="0B5394"/>
                </a:solidFill>
                <a:latin typeface="Oswald"/>
                <a:ea typeface="Oswald"/>
                <a:cs typeface="Oswald"/>
                <a:sym typeface="Oswald"/>
              </a:rPr>
              <a:t>LONGITUDE</a:t>
            </a:r>
            <a:endParaRPr/>
          </a:p>
        </p:txBody>
      </p:sp>
      <p:pic>
        <p:nvPicPr>
          <p:cNvPr id="172" name="Google Shape;17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3468" y="1323599"/>
            <a:ext cx="2580943" cy="229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142275" y="750697"/>
            <a:ext cx="832075" cy="81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6113" y="3230349"/>
            <a:ext cx="1526225" cy="1489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5" name="Google Shape;175;p17"/>
          <p:cNvGrpSpPr/>
          <p:nvPr/>
        </p:nvGrpSpPr>
        <p:grpSpPr>
          <a:xfrm>
            <a:off x="268800" y="3422125"/>
            <a:ext cx="3300900" cy="1431000"/>
            <a:chOff x="5468100" y="629125"/>
            <a:chExt cx="3300900" cy="1431000"/>
          </a:xfrm>
        </p:grpSpPr>
        <p:sp>
          <p:nvSpPr>
            <p:cNvPr id="176" name="Google Shape;176;p17"/>
            <p:cNvSpPr/>
            <p:nvPr/>
          </p:nvSpPr>
          <p:spPr>
            <a:xfrm>
              <a:off x="5468100" y="629125"/>
              <a:ext cx="3300900" cy="143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7"/>
            <p:cNvSpPr txBox="1"/>
            <p:nvPr/>
          </p:nvSpPr>
          <p:spPr>
            <a:xfrm>
              <a:off x="5670600" y="684025"/>
              <a:ext cx="2936400" cy="118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500"/>
                <a:t>45</a:t>
              </a:r>
              <a:r>
                <a:rPr b="1" lang="en" sz="6500">
                  <a:solidFill>
                    <a:schemeClr val="dk1"/>
                  </a:solidFill>
                </a:rPr>
                <a:t>° W</a:t>
              </a:r>
              <a:endParaRPr sz="6500"/>
            </a:p>
          </p:txBody>
        </p:sp>
      </p:grpSp>
      <p:sp>
        <p:nvSpPr>
          <p:cNvPr id="178" name="Google Shape;178;p17"/>
          <p:cNvSpPr/>
          <p:nvPr/>
        </p:nvSpPr>
        <p:spPr>
          <a:xfrm>
            <a:off x="-182825" y="2508425"/>
            <a:ext cx="9326700" cy="392400"/>
          </a:xfrm>
          <a:prstGeom prst="rect">
            <a:avLst/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9" name="Google Shape;179;p17"/>
          <p:cNvGrpSpPr/>
          <p:nvPr/>
        </p:nvGrpSpPr>
        <p:grpSpPr>
          <a:xfrm>
            <a:off x="152400" y="2385650"/>
            <a:ext cx="9929400" cy="684900"/>
            <a:chOff x="300600" y="-163325"/>
            <a:chExt cx="9929400" cy="684900"/>
          </a:xfrm>
        </p:grpSpPr>
        <p:sp>
          <p:nvSpPr>
            <p:cNvPr id="180" name="Google Shape;180;p17"/>
            <p:cNvSpPr txBox="1"/>
            <p:nvPr/>
          </p:nvSpPr>
          <p:spPr>
            <a:xfrm>
              <a:off x="2967600" y="-163025"/>
              <a:ext cx="20046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</a:rPr>
                <a:t>45</a:t>
              </a:r>
              <a:r>
                <a:rPr b="1" lang="en" sz="3000">
                  <a:solidFill>
                    <a:schemeClr val="lt1"/>
                  </a:solidFill>
                </a:rPr>
                <a:t>°</a:t>
              </a:r>
              <a:endParaRPr b="1" sz="3000">
                <a:solidFill>
                  <a:schemeClr val="lt1"/>
                </a:solidFill>
              </a:endParaRPr>
            </a:p>
          </p:txBody>
        </p:sp>
        <p:sp>
          <p:nvSpPr>
            <p:cNvPr id="181" name="Google Shape;181;p17"/>
            <p:cNvSpPr txBox="1"/>
            <p:nvPr/>
          </p:nvSpPr>
          <p:spPr>
            <a:xfrm>
              <a:off x="1399500" y="-124925"/>
              <a:ext cx="20046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</a:rPr>
                <a:t>60</a:t>
              </a:r>
              <a:r>
                <a:rPr b="1" lang="en" sz="3000">
                  <a:solidFill>
                    <a:schemeClr val="lt1"/>
                  </a:solidFill>
                </a:rPr>
                <a:t>°</a:t>
              </a:r>
              <a:endParaRPr b="1" sz="3000">
                <a:solidFill>
                  <a:schemeClr val="lt1"/>
                </a:solidFill>
              </a:endParaRPr>
            </a:p>
          </p:txBody>
        </p:sp>
        <p:sp>
          <p:nvSpPr>
            <p:cNvPr id="182" name="Google Shape;182;p17"/>
            <p:cNvSpPr txBox="1"/>
            <p:nvPr/>
          </p:nvSpPr>
          <p:spPr>
            <a:xfrm>
              <a:off x="300600" y="-163025"/>
              <a:ext cx="20046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</a:rPr>
                <a:t>7</a:t>
              </a:r>
              <a:r>
                <a:rPr b="1" lang="en" sz="3000">
                  <a:solidFill>
                    <a:schemeClr val="lt1"/>
                  </a:solidFill>
                </a:rPr>
                <a:t>5°</a:t>
              </a:r>
              <a:endParaRPr b="1" sz="3000">
                <a:solidFill>
                  <a:schemeClr val="lt1"/>
                </a:solidFill>
              </a:endParaRPr>
            </a:p>
          </p:txBody>
        </p:sp>
        <p:sp>
          <p:nvSpPr>
            <p:cNvPr id="183" name="Google Shape;183;p17"/>
            <p:cNvSpPr txBox="1"/>
            <p:nvPr/>
          </p:nvSpPr>
          <p:spPr>
            <a:xfrm>
              <a:off x="4796400" y="-163025"/>
              <a:ext cx="20046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</a:rPr>
                <a:t>30</a:t>
              </a:r>
              <a:r>
                <a:rPr b="1" lang="en" sz="3000">
                  <a:solidFill>
                    <a:schemeClr val="lt1"/>
                  </a:solidFill>
                </a:rPr>
                <a:t>°</a:t>
              </a:r>
              <a:endParaRPr b="1" sz="3000">
                <a:solidFill>
                  <a:schemeClr val="lt1"/>
                </a:solidFill>
              </a:endParaRPr>
            </a:p>
          </p:txBody>
        </p:sp>
        <p:sp>
          <p:nvSpPr>
            <p:cNvPr id="184" name="Google Shape;184;p17"/>
            <p:cNvSpPr txBox="1"/>
            <p:nvPr/>
          </p:nvSpPr>
          <p:spPr>
            <a:xfrm>
              <a:off x="8225400" y="-163025"/>
              <a:ext cx="20046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</a:rPr>
                <a:t>0</a:t>
              </a:r>
              <a:r>
                <a:rPr b="1" lang="en" sz="3000">
                  <a:solidFill>
                    <a:schemeClr val="lt1"/>
                  </a:solidFill>
                </a:rPr>
                <a:t>°</a:t>
              </a:r>
              <a:endParaRPr b="1" sz="3000">
                <a:solidFill>
                  <a:schemeClr val="lt1"/>
                </a:solidFill>
              </a:endParaRPr>
            </a:p>
          </p:txBody>
        </p:sp>
        <p:sp>
          <p:nvSpPr>
            <p:cNvPr id="185" name="Google Shape;185;p17"/>
            <p:cNvSpPr txBox="1"/>
            <p:nvPr/>
          </p:nvSpPr>
          <p:spPr>
            <a:xfrm>
              <a:off x="6264275" y="-163325"/>
              <a:ext cx="20046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</a:rPr>
                <a:t>15</a:t>
              </a:r>
              <a:r>
                <a:rPr b="1" lang="en" sz="3000">
                  <a:solidFill>
                    <a:schemeClr val="lt1"/>
                  </a:solidFill>
                </a:rPr>
                <a:t>°</a:t>
              </a:r>
              <a:endParaRPr b="1" sz="3000">
                <a:solidFill>
                  <a:schemeClr val="lt1"/>
                </a:solidFill>
              </a:endParaRPr>
            </a:p>
          </p:txBody>
        </p:sp>
      </p:grpSp>
      <p:sp>
        <p:nvSpPr>
          <p:cNvPr id="186" name="Google Shape;186;p17"/>
          <p:cNvSpPr txBox="1"/>
          <p:nvPr/>
        </p:nvSpPr>
        <p:spPr>
          <a:xfrm>
            <a:off x="3163275" y="23742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1" name="Google Shape;191;p18"/>
          <p:cNvCxnSpPr/>
          <p:nvPr/>
        </p:nvCxnSpPr>
        <p:spPr>
          <a:xfrm>
            <a:off x="401275" y="-11450"/>
            <a:ext cx="73800" cy="51108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192" name="Google Shape;192;p18"/>
          <p:cNvSpPr txBox="1"/>
          <p:nvPr/>
        </p:nvSpPr>
        <p:spPr>
          <a:xfrm>
            <a:off x="-434850" y="3422125"/>
            <a:ext cx="2004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highlight>
                  <a:schemeClr val="dk1"/>
                </a:highlight>
              </a:rPr>
              <a:t>PRIME MERIDIAN</a:t>
            </a:r>
            <a:endParaRPr sz="2200">
              <a:solidFill>
                <a:srgbClr val="FFFFFF"/>
              </a:solidFill>
              <a:highlight>
                <a:schemeClr val="dk1"/>
              </a:highlight>
            </a:endParaRPr>
          </a:p>
        </p:txBody>
      </p:sp>
      <p:cxnSp>
        <p:nvCxnSpPr>
          <p:cNvPr id="193" name="Google Shape;193;p18"/>
          <p:cNvCxnSpPr/>
          <p:nvPr/>
        </p:nvCxnSpPr>
        <p:spPr>
          <a:xfrm>
            <a:off x="1996875" y="-65750"/>
            <a:ext cx="33600" cy="5219400"/>
          </a:xfrm>
          <a:prstGeom prst="straightConnector1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4" name="Google Shape;194;p18"/>
          <p:cNvCxnSpPr/>
          <p:nvPr/>
        </p:nvCxnSpPr>
        <p:spPr>
          <a:xfrm>
            <a:off x="469525" y="-15475"/>
            <a:ext cx="33600" cy="5202600"/>
          </a:xfrm>
          <a:prstGeom prst="straightConnector1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5" name="Google Shape;195;p18"/>
          <p:cNvCxnSpPr/>
          <p:nvPr/>
        </p:nvCxnSpPr>
        <p:spPr>
          <a:xfrm>
            <a:off x="3552275" y="18025"/>
            <a:ext cx="50400" cy="5219400"/>
          </a:xfrm>
          <a:prstGeom prst="straightConnector1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6" name="Google Shape;196;p18"/>
          <p:cNvCxnSpPr/>
          <p:nvPr/>
        </p:nvCxnSpPr>
        <p:spPr>
          <a:xfrm>
            <a:off x="6956075" y="-65775"/>
            <a:ext cx="16800" cy="5262900"/>
          </a:xfrm>
          <a:prstGeom prst="straightConnector1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7" name="Google Shape;197;p18"/>
          <p:cNvCxnSpPr/>
          <p:nvPr/>
        </p:nvCxnSpPr>
        <p:spPr>
          <a:xfrm>
            <a:off x="5428725" y="-15475"/>
            <a:ext cx="33600" cy="5246100"/>
          </a:xfrm>
          <a:prstGeom prst="straightConnector1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8" name="Google Shape;198;p18"/>
          <p:cNvCxnSpPr/>
          <p:nvPr/>
        </p:nvCxnSpPr>
        <p:spPr>
          <a:xfrm>
            <a:off x="8571500" y="-28975"/>
            <a:ext cx="33600" cy="5229600"/>
          </a:xfrm>
          <a:prstGeom prst="straightConnector1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99" name="Google Shape;199;p18"/>
          <p:cNvGrpSpPr/>
          <p:nvPr/>
        </p:nvGrpSpPr>
        <p:grpSpPr>
          <a:xfrm>
            <a:off x="5650500" y="3431575"/>
            <a:ext cx="3300900" cy="1431000"/>
            <a:chOff x="5468100" y="629125"/>
            <a:chExt cx="3300900" cy="1431000"/>
          </a:xfrm>
        </p:grpSpPr>
        <p:sp>
          <p:nvSpPr>
            <p:cNvPr id="200" name="Google Shape;200;p18"/>
            <p:cNvSpPr/>
            <p:nvPr/>
          </p:nvSpPr>
          <p:spPr>
            <a:xfrm>
              <a:off x="5468100" y="629125"/>
              <a:ext cx="3300900" cy="143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8"/>
            <p:cNvSpPr txBox="1"/>
            <p:nvPr/>
          </p:nvSpPr>
          <p:spPr>
            <a:xfrm>
              <a:off x="5650350" y="742525"/>
              <a:ext cx="2936400" cy="118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500"/>
                <a:t>60</a:t>
              </a:r>
              <a:r>
                <a:rPr b="1" lang="en" sz="6500">
                  <a:solidFill>
                    <a:schemeClr val="dk1"/>
                  </a:solidFill>
                </a:rPr>
                <a:t>° E</a:t>
              </a:r>
              <a:endParaRPr sz="6500"/>
            </a:p>
          </p:txBody>
        </p:sp>
      </p:grpSp>
      <p:sp>
        <p:nvSpPr>
          <p:cNvPr id="202" name="Google Shape;202;p18"/>
          <p:cNvSpPr txBox="1"/>
          <p:nvPr/>
        </p:nvSpPr>
        <p:spPr>
          <a:xfrm>
            <a:off x="-87350" y="4327800"/>
            <a:ext cx="30000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>
                <a:solidFill>
                  <a:srgbClr val="0B5394"/>
                </a:solidFill>
                <a:latin typeface="Oswald"/>
                <a:ea typeface="Oswald"/>
                <a:cs typeface="Oswald"/>
                <a:sym typeface="Oswald"/>
              </a:rPr>
              <a:t>LONGITUDE</a:t>
            </a:r>
            <a:endParaRPr/>
          </a:p>
        </p:txBody>
      </p:sp>
      <p:pic>
        <p:nvPicPr>
          <p:cNvPr id="203" name="Google Shape;20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3468" y="1323599"/>
            <a:ext cx="2580943" cy="229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6548437" y="1071547"/>
            <a:ext cx="832075" cy="81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36113" y="3230349"/>
            <a:ext cx="1526225" cy="1489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6" name="Google Shape;206;p18"/>
          <p:cNvGrpSpPr/>
          <p:nvPr/>
        </p:nvGrpSpPr>
        <p:grpSpPr>
          <a:xfrm>
            <a:off x="904175" y="674550"/>
            <a:ext cx="3300900" cy="1431000"/>
            <a:chOff x="5468100" y="629125"/>
            <a:chExt cx="3300900" cy="1431000"/>
          </a:xfrm>
        </p:grpSpPr>
        <p:sp>
          <p:nvSpPr>
            <p:cNvPr id="207" name="Google Shape;207;p18"/>
            <p:cNvSpPr/>
            <p:nvPr/>
          </p:nvSpPr>
          <p:spPr>
            <a:xfrm>
              <a:off x="5468100" y="629125"/>
              <a:ext cx="3300900" cy="143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8"/>
            <p:cNvSpPr txBox="1"/>
            <p:nvPr/>
          </p:nvSpPr>
          <p:spPr>
            <a:xfrm>
              <a:off x="5670600" y="684025"/>
              <a:ext cx="2936400" cy="118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500"/>
                <a:t>30</a:t>
              </a:r>
              <a:r>
                <a:rPr b="1" lang="en" sz="6500">
                  <a:solidFill>
                    <a:schemeClr val="dk1"/>
                  </a:solidFill>
                </a:rPr>
                <a:t>° E</a:t>
              </a:r>
              <a:endParaRPr sz="6500"/>
            </a:p>
          </p:txBody>
        </p:sp>
      </p:grpSp>
      <p:sp>
        <p:nvSpPr>
          <p:cNvPr id="209" name="Google Shape;209;p18"/>
          <p:cNvSpPr/>
          <p:nvPr/>
        </p:nvSpPr>
        <p:spPr>
          <a:xfrm>
            <a:off x="-182825" y="2508425"/>
            <a:ext cx="9326700" cy="392400"/>
          </a:xfrm>
          <a:prstGeom prst="rect">
            <a:avLst/>
          </a:prstGeom>
          <a:solidFill>
            <a:srgbClr val="3C78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0" name="Google Shape;210;p18"/>
          <p:cNvGrpSpPr/>
          <p:nvPr/>
        </p:nvGrpSpPr>
        <p:grpSpPr>
          <a:xfrm>
            <a:off x="152400" y="2385650"/>
            <a:ext cx="9929400" cy="684900"/>
            <a:chOff x="300600" y="-163325"/>
            <a:chExt cx="9929400" cy="684900"/>
          </a:xfrm>
        </p:grpSpPr>
        <p:sp>
          <p:nvSpPr>
            <p:cNvPr id="211" name="Google Shape;211;p18"/>
            <p:cNvSpPr txBox="1"/>
            <p:nvPr/>
          </p:nvSpPr>
          <p:spPr>
            <a:xfrm>
              <a:off x="2967600" y="-163025"/>
              <a:ext cx="20046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</a:rPr>
                <a:t>30</a:t>
              </a:r>
              <a:r>
                <a:rPr b="1" lang="en" sz="3000">
                  <a:solidFill>
                    <a:schemeClr val="lt1"/>
                  </a:solidFill>
                </a:rPr>
                <a:t>°</a:t>
              </a:r>
              <a:endParaRPr b="1" sz="3000">
                <a:solidFill>
                  <a:schemeClr val="lt1"/>
                </a:solidFill>
              </a:endParaRPr>
            </a:p>
          </p:txBody>
        </p:sp>
        <p:sp>
          <p:nvSpPr>
            <p:cNvPr id="212" name="Google Shape;212;p18"/>
            <p:cNvSpPr txBox="1"/>
            <p:nvPr/>
          </p:nvSpPr>
          <p:spPr>
            <a:xfrm>
              <a:off x="1399500" y="-124925"/>
              <a:ext cx="20046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</a:rPr>
                <a:t>15</a:t>
              </a:r>
              <a:r>
                <a:rPr b="1" lang="en" sz="3000">
                  <a:solidFill>
                    <a:schemeClr val="lt1"/>
                  </a:solidFill>
                </a:rPr>
                <a:t>°</a:t>
              </a:r>
              <a:endParaRPr b="1" sz="3000">
                <a:solidFill>
                  <a:schemeClr val="lt1"/>
                </a:solidFill>
              </a:endParaRPr>
            </a:p>
          </p:txBody>
        </p:sp>
        <p:sp>
          <p:nvSpPr>
            <p:cNvPr id="213" name="Google Shape;213;p18"/>
            <p:cNvSpPr txBox="1"/>
            <p:nvPr/>
          </p:nvSpPr>
          <p:spPr>
            <a:xfrm>
              <a:off x="300600" y="-163025"/>
              <a:ext cx="20046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</a:rPr>
                <a:t>0</a:t>
              </a:r>
              <a:r>
                <a:rPr b="1" lang="en" sz="3000">
                  <a:solidFill>
                    <a:schemeClr val="lt1"/>
                  </a:solidFill>
                </a:rPr>
                <a:t>°</a:t>
              </a:r>
              <a:endParaRPr b="1" sz="3000">
                <a:solidFill>
                  <a:schemeClr val="lt1"/>
                </a:solidFill>
              </a:endParaRPr>
            </a:p>
          </p:txBody>
        </p:sp>
        <p:sp>
          <p:nvSpPr>
            <p:cNvPr id="214" name="Google Shape;214;p18"/>
            <p:cNvSpPr txBox="1"/>
            <p:nvPr/>
          </p:nvSpPr>
          <p:spPr>
            <a:xfrm>
              <a:off x="4796400" y="-163025"/>
              <a:ext cx="20046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</a:rPr>
                <a:t>45</a:t>
              </a:r>
              <a:r>
                <a:rPr b="1" lang="en" sz="3000">
                  <a:solidFill>
                    <a:schemeClr val="lt1"/>
                  </a:solidFill>
                </a:rPr>
                <a:t>°</a:t>
              </a:r>
              <a:endParaRPr b="1" sz="3000">
                <a:solidFill>
                  <a:schemeClr val="lt1"/>
                </a:solidFill>
              </a:endParaRPr>
            </a:p>
          </p:txBody>
        </p:sp>
        <p:sp>
          <p:nvSpPr>
            <p:cNvPr id="215" name="Google Shape;215;p18"/>
            <p:cNvSpPr txBox="1"/>
            <p:nvPr/>
          </p:nvSpPr>
          <p:spPr>
            <a:xfrm>
              <a:off x="8225400" y="-163025"/>
              <a:ext cx="20046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</a:rPr>
                <a:t>75</a:t>
              </a:r>
              <a:r>
                <a:rPr b="1" lang="en" sz="3000">
                  <a:solidFill>
                    <a:schemeClr val="lt1"/>
                  </a:solidFill>
                </a:rPr>
                <a:t>°</a:t>
              </a:r>
              <a:endParaRPr b="1" sz="3000">
                <a:solidFill>
                  <a:schemeClr val="lt1"/>
                </a:solidFill>
              </a:endParaRPr>
            </a:p>
          </p:txBody>
        </p:sp>
        <p:sp>
          <p:nvSpPr>
            <p:cNvPr id="216" name="Google Shape;216;p18"/>
            <p:cNvSpPr txBox="1"/>
            <p:nvPr/>
          </p:nvSpPr>
          <p:spPr>
            <a:xfrm>
              <a:off x="6264275" y="-163325"/>
              <a:ext cx="20046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</a:rPr>
                <a:t>60</a:t>
              </a:r>
              <a:r>
                <a:rPr b="1" lang="en" sz="3000">
                  <a:solidFill>
                    <a:schemeClr val="lt1"/>
                  </a:solidFill>
                </a:rPr>
                <a:t>°</a:t>
              </a:r>
              <a:endParaRPr b="1" sz="3000">
                <a:solidFill>
                  <a:schemeClr val="lt1"/>
                </a:solidFill>
              </a:endParaRPr>
            </a:p>
          </p:txBody>
        </p:sp>
      </p:grpSp>
      <p:sp>
        <p:nvSpPr>
          <p:cNvPr id="217" name="Google Shape;217;p18"/>
          <p:cNvSpPr txBox="1"/>
          <p:nvPr/>
        </p:nvSpPr>
        <p:spPr>
          <a:xfrm>
            <a:off x="3163275" y="23742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2" name="Google Shape;222;p19"/>
          <p:cNvCxnSpPr>
            <a:stCxn id="223" idx="0"/>
            <a:endCxn id="224" idx="2"/>
          </p:cNvCxnSpPr>
          <p:nvPr/>
        </p:nvCxnSpPr>
        <p:spPr>
          <a:xfrm>
            <a:off x="4922400" y="173875"/>
            <a:ext cx="30600" cy="51570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24" name="Google Shape;224;p19"/>
          <p:cNvSpPr txBox="1"/>
          <p:nvPr/>
        </p:nvSpPr>
        <p:spPr>
          <a:xfrm>
            <a:off x="3950700" y="4315075"/>
            <a:ext cx="2004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FFFF"/>
                </a:solidFill>
                <a:highlight>
                  <a:schemeClr val="dk1"/>
                </a:highlight>
              </a:rPr>
              <a:t>PRIME MERIDIAN</a:t>
            </a:r>
            <a:endParaRPr sz="2700">
              <a:solidFill>
                <a:srgbClr val="FFFFFF"/>
              </a:solidFill>
              <a:highlight>
                <a:schemeClr val="dk1"/>
              </a:highlight>
            </a:endParaRPr>
          </a:p>
        </p:txBody>
      </p:sp>
      <p:cxnSp>
        <p:nvCxnSpPr>
          <p:cNvPr id="225" name="Google Shape;225;p19"/>
          <p:cNvCxnSpPr/>
          <p:nvPr/>
        </p:nvCxnSpPr>
        <p:spPr>
          <a:xfrm>
            <a:off x="2301675" y="239050"/>
            <a:ext cx="33600" cy="5219400"/>
          </a:xfrm>
          <a:prstGeom prst="straightConnector1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6" name="Google Shape;226;p19"/>
          <p:cNvCxnSpPr/>
          <p:nvPr/>
        </p:nvCxnSpPr>
        <p:spPr>
          <a:xfrm>
            <a:off x="774325" y="289325"/>
            <a:ext cx="33600" cy="5202600"/>
          </a:xfrm>
          <a:prstGeom prst="straightConnector1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7" name="Google Shape;227;p19"/>
          <p:cNvCxnSpPr/>
          <p:nvPr/>
        </p:nvCxnSpPr>
        <p:spPr>
          <a:xfrm>
            <a:off x="3857075" y="322825"/>
            <a:ext cx="50400" cy="5219400"/>
          </a:xfrm>
          <a:prstGeom prst="straightConnector1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8" name="Google Shape;228;p19"/>
          <p:cNvCxnSpPr/>
          <p:nvPr/>
        </p:nvCxnSpPr>
        <p:spPr>
          <a:xfrm>
            <a:off x="7260875" y="239025"/>
            <a:ext cx="16800" cy="5262900"/>
          </a:xfrm>
          <a:prstGeom prst="straightConnector1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9" name="Google Shape;229;p19"/>
          <p:cNvCxnSpPr/>
          <p:nvPr/>
        </p:nvCxnSpPr>
        <p:spPr>
          <a:xfrm>
            <a:off x="5733525" y="289325"/>
            <a:ext cx="33600" cy="5246100"/>
          </a:xfrm>
          <a:prstGeom prst="straightConnector1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0" name="Google Shape;230;p19"/>
          <p:cNvCxnSpPr/>
          <p:nvPr/>
        </p:nvCxnSpPr>
        <p:spPr>
          <a:xfrm>
            <a:off x="8766025" y="272525"/>
            <a:ext cx="33600" cy="5229600"/>
          </a:xfrm>
          <a:prstGeom prst="straightConnector1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1" name="Google Shape;231;p19"/>
          <p:cNvCxnSpPr/>
          <p:nvPr/>
        </p:nvCxnSpPr>
        <p:spPr>
          <a:xfrm flipH="1" rot="10800000">
            <a:off x="454966" y="2784349"/>
            <a:ext cx="8580000" cy="399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32" name="Google Shape;232;p19"/>
          <p:cNvCxnSpPr/>
          <p:nvPr/>
        </p:nvCxnSpPr>
        <p:spPr>
          <a:xfrm flipH="1" rot="10800000">
            <a:off x="304800" y="1583025"/>
            <a:ext cx="8580000" cy="39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3" name="Google Shape;233;p19"/>
          <p:cNvCxnSpPr/>
          <p:nvPr/>
        </p:nvCxnSpPr>
        <p:spPr>
          <a:xfrm flipH="1" rot="10800000">
            <a:off x="304800" y="832197"/>
            <a:ext cx="8580000" cy="39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4" name="Google Shape;234;p19"/>
          <p:cNvCxnSpPr/>
          <p:nvPr/>
        </p:nvCxnSpPr>
        <p:spPr>
          <a:xfrm flipH="1" rot="10800000">
            <a:off x="304800" y="2258769"/>
            <a:ext cx="8580000" cy="39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5" name="Google Shape;235;p19"/>
          <p:cNvCxnSpPr/>
          <p:nvPr/>
        </p:nvCxnSpPr>
        <p:spPr>
          <a:xfrm flipH="1" rot="10800000">
            <a:off x="304800" y="4060755"/>
            <a:ext cx="8580000" cy="39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6" name="Google Shape;236;p19"/>
          <p:cNvCxnSpPr/>
          <p:nvPr/>
        </p:nvCxnSpPr>
        <p:spPr>
          <a:xfrm flipH="1" rot="10800000">
            <a:off x="304800" y="3309928"/>
            <a:ext cx="8580000" cy="39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7" name="Google Shape;237;p19"/>
          <p:cNvCxnSpPr/>
          <p:nvPr/>
        </p:nvCxnSpPr>
        <p:spPr>
          <a:xfrm flipH="1" rot="10800000">
            <a:off x="304800" y="4736500"/>
            <a:ext cx="8580000" cy="39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8" name="Google Shape;238;p19"/>
          <p:cNvSpPr/>
          <p:nvPr/>
        </p:nvSpPr>
        <p:spPr>
          <a:xfrm>
            <a:off x="45775" y="2602175"/>
            <a:ext cx="9144000" cy="2988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9" name="Google Shape;239;p19"/>
          <p:cNvGrpSpPr/>
          <p:nvPr/>
        </p:nvGrpSpPr>
        <p:grpSpPr>
          <a:xfrm>
            <a:off x="381000" y="2385650"/>
            <a:ext cx="9929400" cy="684900"/>
            <a:chOff x="300600" y="-163325"/>
            <a:chExt cx="9929400" cy="684900"/>
          </a:xfrm>
        </p:grpSpPr>
        <p:sp>
          <p:nvSpPr>
            <p:cNvPr id="240" name="Google Shape;240;p19"/>
            <p:cNvSpPr txBox="1"/>
            <p:nvPr/>
          </p:nvSpPr>
          <p:spPr>
            <a:xfrm>
              <a:off x="2967600" y="-163025"/>
              <a:ext cx="20046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</a:rPr>
                <a:t>15°</a:t>
              </a:r>
              <a:endParaRPr b="1" sz="3000">
                <a:solidFill>
                  <a:schemeClr val="lt1"/>
                </a:solidFill>
              </a:endParaRPr>
            </a:p>
          </p:txBody>
        </p:sp>
        <p:sp>
          <p:nvSpPr>
            <p:cNvPr id="241" name="Google Shape;241;p19"/>
            <p:cNvSpPr txBox="1"/>
            <p:nvPr/>
          </p:nvSpPr>
          <p:spPr>
            <a:xfrm>
              <a:off x="1399500" y="-124925"/>
              <a:ext cx="20046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</a:rPr>
                <a:t>30°</a:t>
              </a:r>
              <a:endParaRPr b="1" sz="3000">
                <a:solidFill>
                  <a:schemeClr val="lt1"/>
                </a:solidFill>
              </a:endParaRPr>
            </a:p>
          </p:txBody>
        </p:sp>
        <p:sp>
          <p:nvSpPr>
            <p:cNvPr id="242" name="Google Shape;242;p19"/>
            <p:cNvSpPr txBox="1"/>
            <p:nvPr/>
          </p:nvSpPr>
          <p:spPr>
            <a:xfrm>
              <a:off x="300600" y="-163025"/>
              <a:ext cx="20046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</a:rPr>
                <a:t>45°</a:t>
              </a:r>
              <a:endParaRPr b="1" sz="3000">
                <a:solidFill>
                  <a:schemeClr val="lt1"/>
                </a:solidFill>
              </a:endParaRPr>
            </a:p>
          </p:txBody>
        </p:sp>
        <p:sp>
          <p:nvSpPr>
            <p:cNvPr id="243" name="Google Shape;243;p19"/>
            <p:cNvSpPr txBox="1"/>
            <p:nvPr/>
          </p:nvSpPr>
          <p:spPr>
            <a:xfrm>
              <a:off x="4796400" y="-163025"/>
              <a:ext cx="20046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</a:rPr>
                <a:t>15°</a:t>
              </a:r>
              <a:endParaRPr b="1" sz="3000">
                <a:solidFill>
                  <a:schemeClr val="lt1"/>
                </a:solidFill>
              </a:endParaRPr>
            </a:p>
          </p:txBody>
        </p:sp>
        <p:sp>
          <p:nvSpPr>
            <p:cNvPr id="244" name="Google Shape;244;p19"/>
            <p:cNvSpPr txBox="1"/>
            <p:nvPr/>
          </p:nvSpPr>
          <p:spPr>
            <a:xfrm>
              <a:off x="8225400" y="-163025"/>
              <a:ext cx="20046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</a:rPr>
                <a:t>45°</a:t>
              </a:r>
              <a:endParaRPr b="1" sz="3000">
                <a:solidFill>
                  <a:schemeClr val="lt1"/>
                </a:solidFill>
              </a:endParaRPr>
            </a:p>
          </p:txBody>
        </p:sp>
        <p:sp>
          <p:nvSpPr>
            <p:cNvPr id="245" name="Google Shape;245;p19"/>
            <p:cNvSpPr txBox="1"/>
            <p:nvPr/>
          </p:nvSpPr>
          <p:spPr>
            <a:xfrm>
              <a:off x="6264275" y="-163325"/>
              <a:ext cx="20046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</a:rPr>
                <a:t>30°</a:t>
              </a:r>
              <a:endParaRPr b="1" sz="3000">
                <a:solidFill>
                  <a:schemeClr val="lt1"/>
                </a:solidFill>
              </a:endParaRPr>
            </a:p>
          </p:txBody>
        </p:sp>
      </p:grpSp>
      <p:sp>
        <p:nvSpPr>
          <p:cNvPr id="246" name="Google Shape;246;p19"/>
          <p:cNvSpPr txBox="1"/>
          <p:nvPr/>
        </p:nvSpPr>
        <p:spPr>
          <a:xfrm>
            <a:off x="5967925" y="2879563"/>
            <a:ext cx="3000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FFFF"/>
                </a:solidFill>
                <a:highlight>
                  <a:schemeClr val="dk1"/>
                </a:highlight>
              </a:rPr>
              <a:t>EQUATOR</a:t>
            </a:r>
            <a:endParaRPr/>
          </a:p>
        </p:txBody>
      </p:sp>
      <p:pic>
        <p:nvPicPr>
          <p:cNvPr id="247" name="Google Shape;24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6263" y="3479867"/>
            <a:ext cx="1041113" cy="1015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8" name="Google Shape;248;p19"/>
          <p:cNvGrpSpPr/>
          <p:nvPr/>
        </p:nvGrpSpPr>
        <p:grpSpPr>
          <a:xfrm>
            <a:off x="4023025" y="378625"/>
            <a:ext cx="2004600" cy="4935000"/>
            <a:chOff x="3971150" y="233825"/>
            <a:chExt cx="2004600" cy="4935000"/>
          </a:xfrm>
        </p:grpSpPr>
        <p:sp>
          <p:nvSpPr>
            <p:cNvPr id="249" name="Google Shape;249;p19"/>
            <p:cNvSpPr/>
            <p:nvPr/>
          </p:nvSpPr>
          <p:spPr>
            <a:xfrm>
              <a:off x="4590450" y="233825"/>
              <a:ext cx="787800" cy="4935000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  <p:grpSp>
          <p:nvGrpSpPr>
            <p:cNvPr id="250" name="Google Shape;250;p19"/>
            <p:cNvGrpSpPr/>
            <p:nvPr/>
          </p:nvGrpSpPr>
          <p:grpSpPr>
            <a:xfrm>
              <a:off x="3971150" y="310225"/>
              <a:ext cx="2004600" cy="4746000"/>
              <a:chOff x="3971150" y="310225"/>
              <a:chExt cx="2004600" cy="4746000"/>
            </a:xfrm>
          </p:grpSpPr>
          <p:sp>
            <p:nvSpPr>
              <p:cNvPr id="251" name="Google Shape;251;p19"/>
              <p:cNvSpPr txBox="1"/>
              <p:nvPr/>
            </p:nvSpPr>
            <p:spPr>
              <a:xfrm>
                <a:off x="3971150" y="1834225"/>
                <a:ext cx="2004600" cy="63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900">
                    <a:solidFill>
                      <a:schemeClr val="lt1"/>
                    </a:solidFill>
                  </a:rPr>
                  <a:t>10</a:t>
                </a:r>
                <a:r>
                  <a:rPr b="1" lang="en" sz="2600">
                    <a:solidFill>
                      <a:schemeClr val="lt1"/>
                    </a:solidFill>
                  </a:rPr>
                  <a:t>°</a:t>
                </a:r>
                <a:endParaRPr sz="2900">
                  <a:solidFill>
                    <a:schemeClr val="lt1"/>
                  </a:solidFill>
                </a:endParaRPr>
              </a:p>
            </p:txBody>
          </p:sp>
          <p:sp>
            <p:nvSpPr>
              <p:cNvPr id="252" name="Google Shape;252;p19"/>
              <p:cNvSpPr txBox="1"/>
              <p:nvPr/>
            </p:nvSpPr>
            <p:spPr>
              <a:xfrm>
                <a:off x="3971150" y="310225"/>
                <a:ext cx="2004600" cy="63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900">
                    <a:solidFill>
                      <a:schemeClr val="lt1"/>
                    </a:solidFill>
                  </a:rPr>
                  <a:t>30</a:t>
                </a:r>
                <a:r>
                  <a:rPr b="1" lang="en" sz="2600">
                    <a:solidFill>
                      <a:schemeClr val="lt1"/>
                    </a:solidFill>
                  </a:rPr>
                  <a:t>°</a:t>
                </a:r>
                <a:endParaRPr sz="2900">
                  <a:solidFill>
                    <a:schemeClr val="lt1"/>
                  </a:solidFill>
                </a:endParaRPr>
              </a:p>
            </p:txBody>
          </p:sp>
          <p:sp>
            <p:nvSpPr>
              <p:cNvPr id="253" name="Google Shape;253;p19"/>
              <p:cNvSpPr txBox="1"/>
              <p:nvPr/>
            </p:nvSpPr>
            <p:spPr>
              <a:xfrm>
                <a:off x="3971150" y="4425025"/>
                <a:ext cx="2004600" cy="63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900">
                    <a:solidFill>
                      <a:schemeClr val="lt1"/>
                    </a:solidFill>
                  </a:rPr>
                  <a:t>30</a:t>
                </a:r>
                <a:r>
                  <a:rPr b="1" lang="en" sz="2600">
                    <a:solidFill>
                      <a:schemeClr val="lt1"/>
                    </a:solidFill>
                  </a:rPr>
                  <a:t>°</a:t>
                </a:r>
                <a:endParaRPr sz="2900">
                  <a:solidFill>
                    <a:schemeClr val="lt1"/>
                  </a:solidFill>
                </a:endParaRPr>
              </a:p>
            </p:txBody>
          </p:sp>
          <p:sp>
            <p:nvSpPr>
              <p:cNvPr id="254" name="Google Shape;254;p19"/>
              <p:cNvSpPr txBox="1"/>
              <p:nvPr/>
            </p:nvSpPr>
            <p:spPr>
              <a:xfrm>
                <a:off x="3971150" y="3663025"/>
                <a:ext cx="2004600" cy="63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900">
                    <a:solidFill>
                      <a:schemeClr val="lt1"/>
                    </a:solidFill>
                  </a:rPr>
                  <a:t>20</a:t>
                </a:r>
                <a:r>
                  <a:rPr b="1" lang="en" sz="2600">
                    <a:solidFill>
                      <a:schemeClr val="lt1"/>
                    </a:solidFill>
                  </a:rPr>
                  <a:t>°</a:t>
                </a:r>
                <a:endParaRPr sz="2900">
                  <a:solidFill>
                    <a:schemeClr val="lt1"/>
                  </a:solidFill>
                </a:endParaRPr>
              </a:p>
            </p:txBody>
          </p:sp>
          <p:sp>
            <p:nvSpPr>
              <p:cNvPr id="255" name="Google Shape;255;p19"/>
              <p:cNvSpPr txBox="1"/>
              <p:nvPr/>
            </p:nvSpPr>
            <p:spPr>
              <a:xfrm>
                <a:off x="3971150" y="2901025"/>
                <a:ext cx="2004600" cy="63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900">
                    <a:solidFill>
                      <a:schemeClr val="lt1"/>
                    </a:solidFill>
                  </a:rPr>
                  <a:t>10</a:t>
                </a:r>
                <a:r>
                  <a:rPr b="1" lang="en" sz="2600">
                    <a:solidFill>
                      <a:schemeClr val="lt1"/>
                    </a:solidFill>
                  </a:rPr>
                  <a:t>°</a:t>
                </a:r>
                <a:endParaRPr sz="2900">
                  <a:solidFill>
                    <a:schemeClr val="lt1"/>
                  </a:solidFill>
                </a:endParaRPr>
              </a:p>
            </p:txBody>
          </p:sp>
          <p:sp>
            <p:nvSpPr>
              <p:cNvPr id="256" name="Google Shape;256;p19"/>
              <p:cNvSpPr txBox="1"/>
              <p:nvPr/>
            </p:nvSpPr>
            <p:spPr>
              <a:xfrm>
                <a:off x="3971150" y="1072225"/>
                <a:ext cx="2004600" cy="63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900">
                    <a:solidFill>
                      <a:schemeClr val="lt1"/>
                    </a:solidFill>
                  </a:rPr>
                  <a:t>20</a:t>
                </a:r>
                <a:r>
                  <a:rPr b="1" lang="en" sz="2600">
                    <a:solidFill>
                      <a:schemeClr val="lt1"/>
                    </a:solidFill>
                  </a:rPr>
                  <a:t>°</a:t>
                </a:r>
                <a:endParaRPr sz="2900">
                  <a:solidFill>
                    <a:schemeClr val="lt1"/>
                  </a:solidFill>
                </a:endParaRPr>
              </a:p>
            </p:txBody>
          </p:sp>
        </p:grpSp>
      </p:grpSp>
      <p:grpSp>
        <p:nvGrpSpPr>
          <p:cNvPr id="257" name="Google Shape;257;p19"/>
          <p:cNvGrpSpPr/>
          <p:nvPr/>
        </p:nvGrpSpPr>
        <p:grpSpPr>
          <a:xfrm>
            <a:off x="774327" y="524263"/>
            <a:ext cx="5440500" cy="1431000"/>
            <a:chOff x="2066727" y="524275"/>
            <a:chExt cx="5440500" cy="1431000"/>
          </a:xfrm>
        </p:grpSpPr>
        <p:sp>
          <p:nvSpPr>
            <p:cNvPr id="258" name="Google Shape;258;p19"/>
            <p:cNvSpPr/>
            <p:nvPr/>
          </p:nvSpPr>
          <p:spPr>
            <a:xfrm>
              <a:off x="2346175" y="524275"/>
              <a:ext cx="4946700" cy="143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9"/>
            <p:cNvSpPr txBox="1"/>
            <p:nvPr/>
          </p:nvSpPr>
          <p:spPr>
            <a:xfrm>
              <a:off x="2066727" y="655375"/>
              <a:ext cx="5440500" cy="118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500"/>
                <a:t>20</a:t>
              </a:r>
              <a:r>
                <a:rPr b="1" lang="en" sz="6500">
                  <a:solidFill>
                    <a:schemeClr val="dk1"/>
                  </a:solidFill>
                </a:rPr>
                <a:t>°S </a:t>
              </a:r>
              <a:r>
                <a:rPr lang="en" sz="6500">
                  <a:solidFill>
                    <a:schemeClr val="dk1"/>
                  </a:solidFill>
                </a:rPr>
                <a:t>30</a:t>
              </a:r>
              <a:r>
                <a:rPr b="1" lang="en" sz="6500">
                  <a:solidFill>
                    <a:schemeClr val="dk1"/>
                  </a:solidFill>
                </a:rPr>
                <a:t>°E</a:t>
              </a:r>
              <a:endParaRPr sz="6500"/>
            </a:p>
          </p:txBody>
        </p:sp>
      </p:grpSp>
      <p:pic>
        <p:nvPicPr>
          <p:cNvPr id="260" name="Google Shape;26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2896" y="2341587"/>
            <a:ext cx="1041100" cy="925420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9"/>
          <p:cNvSpPr txBox="1"/>
          <p:nvPr/>
        </p:nvSpPr>
        <p:spPr>
          <a:xfrm>
            <a:off x="3559650" y="2393200"/>
            <a:ext cx="3000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0</a:t>
            </a:r>
            <a:r>
              <a:rPr b="1" lang="en" sz="2600">
                <a:solidFill>
                  <a:schemeClr val="lt1"/>
                </a:solidFill>
              </a:rPr>
              <a:t>°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6" name="Google Shape;266;p20"/>
          <p:cNvCxnSpPr>
            <a:endCxn id="267" idx="2"/>
          </p:cNvCxnSpPr>
          <p:nvPr/>
        </p:nvCxnSpPr>
        <p:spPr>
          <a:xfrm>
            <a:off x="4922400" y="173875"/>
            <a:ext cx="30600" cy="51570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67" name="Google Shape;267;p20"/>
          <p:cNvSpPr txBox="1"/>
          <p:nvPr/>
        </p:nvSpPr>
        <p:spPr>
          <a:xfrm>
            <a:off x="3950700" y="4315075"/>
            <a:ext cx="2004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FFFF"/>
                </a:solidFill>
                <a:highlight>
                  <a:schemeClr val="dk1"/>
                </a:highlight>
              </a:rPr>
              <a:t>PRIME MERIDIAN</a:t>
            </a:r>
            <a:endParaRPr sz="2700">
              <a:solidFill>
                <a:srgbClr val="FFFFFF"/>
              </a:solidFill>
              <a:highlight>
                <a:schemeClr val="dk1"/>
              </a:highlight>
            </a:endParaRPr>
          </a:p>
        </p:txBody>
      </p:sp>
      <p:cxnSp>
        <p:nvCxnSpPr>
          <p:cNvPr id="268" name="Google Shape;268;p20"/>
          <p:cNvCxnSpPr/>
          <p:nvPr/>
        </p:nvCxnSpPr>
        <p:spPr>
          <a:xfrm>
            <a:off x="2301675" y="239050"/>
            <a:ext cx="33600" cy="5219400"/>
          </a:xfrm>
          <a:prstGeom prst="straightConnector1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9" name="Google Shape;269;p20"/>
          <p:cNvCxnSpPr/>
          <p:nvPr/>
        </p:nvCxnSpPr>
        <p:spPr>
          <a:xfrm>
            <a:off x="774325" y="289325"/>
            <a:ext cx="33600" cy="5202600"/>
          </a:xfrm>
          <a:prstGeom prst="straightConnector1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0" name="Google Shape;270;p20"/>
          <p:cNvCxnSpPr/>
          <p:nvPr/>
        </p:nvCxnSpPr>
        <p:spPr>
          <a:xfrm>
            <a:off x="3857075" y="322825"/>
            <a:ext cx="50400" cy="5219400"/>
          </a:xfrm>
          <a:prstGeom prst="straightConnector1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1" name="Google Shape;271;p20"/>
          <p:cNvCxnSpPr/>
          <p:nvPr/>
        </p:nvCxnSpPr>
        <p:spPr>
          <a:xfrm>
            <a:off x="7260875" y="239025"/>
            <a:ext cx="16800" cy="5262900"/>
          </a:xfrm>
          <a:prstGeom prst="straightConnector1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2" name="Google Shape;272;p20"/>
          <p:cNvCxnSpPr/>
          <p:nvPr/>
        </p:nvCxnSpPr>
        <p:spPr>
          <a:xfrm>
            <a:off x="5733525" y="289325"/>
            <a:ext cx="33600" cy="5246100"/>
          </a:xfrm>
          <a:prstGeom prst="straightConnector1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3" name="Google Shape;273;p20"/>
          <p:cNvCxnSpPr/>
          <p:nvPr/>
        </p:nvCxnSpPr>
        <p:spPr>
          <a:xfrm>
            <a:off x="8766025" y="272525"/>
            <a:ext cx="33600" cy="5229600"/>
          </a:xfrm>
          <a:prstGeom prst="straightConnector1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4" name="Google Shape;274;p20"/>
          <p:cNvCxnSpPr/>
          <p:nvPr/>
        </p:nvCxnSpPr>
        <p:spPr>
          <a:xfrm flipH="1" rot="10800000">
            <a:off x="304800" y="832197"/>
            <a:ext cx="8580000" cy="39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5" name="Google Shape;275;p20"/>
          <p:cNvCxnSpPr/>
          <p:nvPr/>
        </p:nvCxnSpPr>
        <p:spPr>
          <a:xfrm flipH="1" rot="10800000">
            <a:off x="454966" y="2784349"/>
            <a:ext cx="8580000" cy="399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76" name="Google Shape;276;p20"/>
          <p:cNvSpPr/>
          <p:nvPr/>
        </p:nvSpPr>
        <p:spPr>
          <a:xfrm>
            <a:off x="45775" y="2602175"/>
            <a:ext cx="9144000" cy="298800"/>
          </a:xfrm>
          <a:prstGeom prst="rect">
            <a:avLst/>
          </a:prstGeom>
          <a:solidFill>
            <a:srgbClr val="1155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7" name="Google Shape;277;p20"/>
          <p:cNvCxnSpPr/>
          <p:nvPr/>
        </p:nvCxnSpPr>
        <p:spPr>
          <a:xfrm flipH="1" rot="10800000">
            <a:off x="304800" y="1583025"/>
            <a:ext cx="8580000" cy="39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8" name="Google Shape;278;p20"/>
          <p:cNvCxnSpPr/>
          <p:nvPr/>
        </p:nvCxnSpPr>
        <p:spPr>
          <a:xfrm flipH="1" rot="10800000">
            <a:off x="304800" y="2258769"/>
            <a:ext cx="8580000" cy="39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9" name="Google Shape;279;p20"/>
          <p:cNvCxnSpPr/>
          <p:nvPr/>
        </p:nvCxnSpPr>
        <p:spPr>
          <a:xfrm flipH="1" rot="10800000">
            <a:off x="304800" y="4060755"/>
            <a:ext cx="8580000" cy="39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0" name="Google Shape;280;p20"/>
          <p:cNvCxnSpPr/>
          <p:nvPr/>
        </p:nvCxnSpPr>
        <p:spPr>
          <a:xfrm flipH="1" rot="10800000">
            <a:off x="304800" y="3309928"/>
            <a:ext cx="8580000" cy="39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81" name="Google Shape;281;p20"/>
          <p:cNvGrpSpPr/>
          <p:nvPr/>
        </p:nvGrpSpPr>
        <p:grpSpPr>
          <a:xfrm>
            <a:off x="4023025" y="378625"/>
            <a:ext cx="2080800" cy="4935000"/>
            <a:chOff x="3971150" y="233825"/>
            <a:chExt cx="2080800" cy="4935000"/>
          </a:xfrm>
        </p:grpSpPr>
        <p:sp>
          <p:nvSpPr>
            <p:cNvPr id="282" name="Google Shape;282;p20"/>
            <p:cNvSpPr/>
            <p:nvPr/>
          </p:nvSpPr>
          <p:spPr>
            <a:xfrm>
              <a:off x="4590450" y="233825"/>
              <a:ext cx="787800" cy="4935000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00"/>
            </a:p>
          </p:txBody>
        </p:sp>
        <p:grpSp>
          <p:nvGrpSpPr>
            <p:cNvPr id="283" name="Google Shape;283;p20"/>
            <p:cNvGrpSpPr/>
            <p:nvPr/>
          </p:nvGrpSpPr>
          <p:grpSpPr>
            <a:xfrm>
              <a:off x="3971150" y="310225"/>
              <a:ext cx="2080800" cy="4746000"/>
              <a:chOff x="3971150" y="310225"/>
              <a:chExt cx="2080800" cy="4746000"/>
            </a:xfrm>
          </p:grpSpPr>
          <p:sp>
            <p:nvSpPr>
              <p:cNvPr id="284" name="Google Shape;284;p20"/>
              <p:cNvSpPr txBox="1"/>
              <p:nvPr/>
            </p:nvSpPr>
            <p:spPr>
              <a:xfrm>
                <a:off x="3971150" y="1834225"/>
                <a:ext cx="2004600" cy="63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900">
                    <a:solidFill>
                      <a:schemeClr val="lt1"/>
                    </a:solidFill>
                  </a:rPr>
                  <a:t>10</a:t>
                </a:r>
                <a:r>
                  <a:rPr b="1" lang="en" sz="2600">
                    <a:solidFill>
                      <a:schemeClr val="lt1"/>
                    </a:solidFill>
                  </a:rPr>
                  <a:t>°</a:t>
                </a:r>
                <a:endParaRPr sz="2900">
                  <a:solidFill>
                    <a:schemeClr val="lt1"/>
                  </a:solidFill>
                </a:endParaRPr>
              </a:p>
            </p:txBody>
          </p:sp>
          <p:sp>
            <p:nvSpPr>
              <p:cNvPr id="285" name="Google Shape;285;p20"/>
              <p:cNvSpPr txBox="1"/>
              <p:nvPr/>
            </p:nvSpPr>
            <p:spPr>
              <a:xfrm>
                <a:off x="3971150" y="1072225"/>
                <a:ext cx="2004600" cy="63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900">
                    <a:solidFill>
                      <a:schemeClr val="lt1"/>
                    </a:solidFill>
                  </a:rPr>
                  <a:t>20</a:t>
                </a:r>
                <a:r>
                  <a:rPr b="1" lang="en" sz="2600">
                    <a:solidFill>
                      <a:schemeClr val="lt1"/>
                    </a:solidFill>
                  </a:rPr>
                  <a:t>°</a:t>
                </a:r>
                <a:endParaRPr sz="2900">
                  <a:solidFill>
                    <a:schemeClr val="lt1"/>
                  </a:solidFill>
                </a:endParaRPr>
              </a:p>
            </p:txBody>
          </p:sp>
          <p:sp>
            <p:nvSpPr>
              <p:cNvPr id="286" name="Google Shape;286;p20"/>
              <p:cNvSpPr txBox="1"/>
              <p:nvPr/>
            </p:nvSpPr>
            <p:spPr>
              <a:xfrm>
                <a:off x="3971150" y="310225"/>
                <a:ext cx="2004600" cy="63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900">
                    <a:solidFill>
                      <a:schemeClr val="lt1"/>
                    </a:solidFill>
                  </a:rPr>
                  <a:t>30</a:t>
                </a:r>
                <a:r>
                  <a:rPr b="1" lang="en" sz="2600">
                    <a:solidFill>
                      <a:schemeClr val="lt1"/>
                    </a:solidFill>
                  </a:rPr>
                  <a:t>°</a:t>
                </a:r>
                <a:endParaRPr sz="2900">
                  <a:solidFill>
                    <a:schemeClr val="lt1"/>
                  </a:solidFill>
                </a:endParaRPr>
              </a:p>
            </p:txBody>
          </p:sp>
          <p:sp>
            <p:nvSpPr>
              <p:cNvPr id="287" name="Google Shape;287;p20"/>
              <p:cNvSpPr txBox="1"/>
              <p:nvPr/>
            </p:nvSpPr>
            <p:spPr>
              <a:xfrm>
                <a:off x="4047350" y="4425025"/>
                <a:ext cx="2004600" cy="63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900">
                    <a:solidFill>
                      <a:schemeClr val="lt1"/>
                    </a:solidFill>
                  </a:rPr>
                  <a:t>30</a:t>
                </a:r>
                <a:r>
                  <a:rPr b="1" lang="en" sz="2600">
                    <a:solidFill>
                      <a:schemeClr val="lt1"/>
                    </a:solidFill>
                  </a:rPr>
                  <a:t>°</a:t>
                </a:r>
                <a:endParaRPr sz="2900">
                  <a:solidFill>
                    <a:schemeClr val="lt1"/>
                  </a:solidFill>
                </a:endParaRPr>
              </a:p>
            </p:txBody>
          </p:sp>
          <p:sp>
            <p:nvSpPr>
              <p:cNvPr id="288" name="Google Shape;288;p20"/>
              <p:cNvSpPr txBox="1"/>
              <p:nvPr/>
            </p:nvSpPr>
            <p:spPr>
              <a:xfrm>
                <a:off x="3971150" y="3663025"/>
                <a:ext cx="2004600" cy="63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900">
                    <a:solidFill>
                      <a:schemeClr val="lt1"/>
                    </a:solidFill>
                  </a:rPr>
                  <a:t>20</a:t>
                </a:r>
                <a:r>
                  <a:rPr b="1" lang="en" sz="2600">
                    <a:solidFill>
                      <a:schemeClr val="lt1"/>
                    </a:solidFill>
                  </a:rPr>
                  <a:t>°</a:t>
                </a:r>
                <a:endParaRPr sz="2900">
                  <a:solidFill>
                    <a:schemeClr val="lt1"/>
                  </a:solidFill>
                </a:endParaRPr>
              </a:p>
            </p:txBody>
          </p:sp>
          <p:sp>
            <p:nvSpPr>
              <p:cNvPr id="289" name="Google Shape;289;p20"/>
              <p:cNvSpPr txBox="1"/>
              <p:nvPr/>
            </p:nvSpPr>
            <p:spPr>
              <a:xfrm>
                <a:off x="3971150" y="2901025"/>
                <a:ext cx="2004600" cy="631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900">
                    <a:solidFill>
                      <a:schemeClr val="lt1"/>
                    </a:solidFill>
                  </a:rPr>
                  <a:t>10</a:t>
                </a:r>
                <a:r>
                  <a:rPr b="1" lang="en" sz="2600">
                    <a:solidFill>
                      <a:schemeClr val="lt1"/>
                    </a:solidFill>
                  </a:rPr>
                  <a:t>°</a:t>
                </a:r>
                <a:endParaRPr sz="2900">
                  <a:solidFill>
                    <a:schemeClr val="lt1"/>
                  </a:solidFill>
                </a:endParaRPr>
              </a:p>
            </p:txBody>
          </p:sp>
        </p:grpSp>
      </p:grpSp>
      <p:cxnSp>
        <p:nvCxnSpPr>
          <p:cNvPr id="290" name="Google Shape;290;p20"/>
          <p:cNvCxnSpPr/>
          <p:nvPr/>
        </p:nvCxnSpPr>
        <p:spPr>
          <a:xfrm flipH="1" rot="10800000">
            <a:off x="381000" y="4736525"/>
            <a:ext cx="8580000" cy="39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1" name="Google Shape;291;p20"/>
          <p:cNvSpPr txBox="1"/>
          <p:nvPr/>
        </p:nvSpPr>
        <p:spPr>
          <a:xfrm>
            <a:off x="5967925" y="2879563"/>
            <a:ext cx="3000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FFFF"/>
                </a:solidFill>
                <a:highlight>
                  <a:schemeClr val="dk1"/>
                </a:highlight>
              </a:rPr>
              <a:t>EQUATOR</a:t>
            </a:r>
            <a:endParaRPr/>
          </a:p>
        </p:txBody>
      </p:sp>
      <p:grpSp>
        <p:nvGrpSpPr>
          <p:cNvPr id="292" name="Google Shape;292;p20"/>
          <p:cNvGrpSpPr/>
          <p:nvPr/>
        </p:nvGrpSpPr>
        <p:grpSpPr>
          <a:xfrm>
            <a:off x="144166" y="664600"/>
            <a:ext cx="4457402" cy="1431000"/>
            <a:chOff x="2049277" y="-4684275"/>
            <a:chExt cx="5440500" cy="1431000"/>
          </a:xfrm>
        </p:grpSpPr>
        <p:sp>
          <p:nvSpPr>
            <p:cNvPr id="293" name="Google Shape;293;p20"/>
            <p:cNvSpPr/>
            <p:nvPr/>
          </p:nvSpPr>
          <p:spPr>
            <a:xfrm>
              <a:off x="2328725" y="-4684275"/>
              <a:ext cx="4946700" cy="143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0"/>
            <p:cNvSpPr txBox="1"/>
            <p:nvPr/>
          </p:nvSpPr>
          <p:spPr>
            <a:xfrm>
              <a:off x="2049277" y="-4553175"/>
              <a:ext cx="5440500" cy="118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500"/>
                <a:t>30</a:t>
              </a:r>
              <a:r>
                <a:rPr b="1" lang="en" sz="6500">
                  <a:solidFill>
                    <a:schemeClr val="dk1"/>
                  </a:solidFill>
                </a:rPr>
                <a:t>°S </a:t>
              </a:r>
              <a:r>
                <a:rPr lang="en" sz="6500">
                  <a:solidFill>
                    <a:schemeClr val="dk1"/>
                  </a:solidFill>
                </a:rPr>
                <a:t>30</a:t>
              </a:r>
              <a:r>
                <a:rPr b="1" lang="en" sz="6500">
                  <a:solidFill>
                    <a:schemeClr val="dk1"/>
                  </a:solidFill>
                </a:rPr>
                <a:t>°E</a:t>
              </a:r>
              <a:endParaRPr sz="6500"/>
            </a:p>
          </p:txBody>
        </p:sp>
      </p:grpSp>
      <p:pic>
        <p:nvPicPr>
          <p:cNvPr id="295" name="Google Shape;2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667637">
            <a:off x="6847972" y="4348057"/>
            <a:ext cx="837206" cy="8168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6" name="Google Shape;296;p20"/>
          <p:cNvGrpSpPr/>
          <p:nvPr/>
        </p:nvGrpSpPr>
        <p:grpSpPr>
          <a:xfrm>
            <a:off x="381000" y="2461850"/>
            <a:ext cx="9929400" cy="684900"/>
            <a:chOff x="300600" y="-163325"/>
            <a:chExt cx="9929400" cy="684900"/>
          </a:xfrm>
        </p:grpSpPr>
        <p:sp>
          <p:nvSpPr>
            <p:cNvPr id="297" name="Google Shape;297;p20"/>
            <p:cNvSpPr txBox="1"/>
            <p:nvPr/>
          </p:nvSpPr>
          <p:spPr>
            <a:xfrm>
              <a:off x="2967600" y="-163025"/>
              <a:ext cx="20046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</a:rPr>
                <a:t>15°</a:t>
              </a:r>
              <a:endParaRPr b="1" sz="3000">
                <a:solidFill>
                  <a:schemeClr val="lt1"/>
                </a:solidFill>
              </a:endParaRPr>
            </a:p>
          </p:txBody>
        </p:sp>
        <p:sp>
          <p:nvSpPr>
            <p:cNvPr id="298" name="Google Shape;298;p20"/>
            <p:cNvSpPr txBox="1"/>
            <p:nvPr/>
          </p:nvSpPr>
          <p:spPr>
            <a:xfrm>
              <a:off x="1399500" y="-124925"/>
              <a:ext cx="20046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</a:rPr>
                <a:t>30°</a:t>
              </a:r>
              <a:endParaRPr b="1" sz="3000">
                <a:solidFill>
                  <a:schemeClr val="lt1"/>
                </a:solidFill>
              </a:endParaRPr>
            </a:p>
          </p:txBody>
        </p:sp>
        <p:sp>
          <p:nvSpPr>
            <p:cNvPr id="299" name="Google Shape;299;p20"/>
            <p:cNvSpPr txBox="1"/>
            <p:nvPr/>
          </p:nvSpPr>
          <p:spPr>
            <a:xfrm>
              <a:off x="300600" y="-163025"/>
              <a:ext cx="20046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</a:rPr>
                <a:t>45°</a:t>
              </a:r>
              <a:endParaRPr b="1" sz="3000">
                <a:solidFill>
                  <a:schemeClr val="lt1"/>
                </a:solidFill>
              </a:endParaRPr>
            </a:p>
          </p:txBody>
        </p:sp>
        <p:sp>
          <p:nvSpPr>
            <p:cNvPr id="300" name="Google Shape;300;p20"/>
            <p:cNvSpPr txBox="1"/>
            <p:nvPr/>
          </p:nvSpPr>
          <p:spPr>
            <a:xfrm>
              <a:off x="4796400" y="-163025"/>
              <a:ext cx="20046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</a:rPr>
                <a:t>15°</a:t>
              </a:r>
              <a:endParaRPr b="1" sz="3000">
                <a:solidFill>
                  <a:schemeClr val="lt1"/>
                </a:solidFill>
              </a:endParaRPr>
            </a:p>
          </p:txBody>
        </p:sp>
        <p:sp>
          <p:nvSpPr>
            <p:cNvPr id="301" name="Google Shape;301;p20"/>
            <p:cNvSpPr txBox="1"/>
            <p:nvPr/>
          </p:nvSpPr>
          <p:spPr>
            <a:xfrm>
              <a:off x="8225400" y="-163025"/>
              <a:ext cx="20046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</a:rPr>
                <a:t>45°</a:t>
              </a:r>
              <a:endParaRPr b="1" sz="3000">
                <a:solidFill>
                  <a:schemeClr val="lt1"/>
                </a:solidFill>
              </a:endParaRPr>
            </a:p>
          </p:txBody>
        </p:sp>
        <p:sp>
          <p:nvSpPr>
            <p:cNvPr id="302" name="Google Shape;302;p20"/>
            <p:cNvSpPr txBox="1"/>
            <p:nvPr/>
          </p:nvSpPr>
          <p:spPr>
            <a:xfrm>
              <a:off x="6264275" y="-163325"/>
              <a:ext cx="20046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</a:rPr>
                <a:t>30°</a:t>
              </a:r>
              <a:endParaRPr b="1" sz="3000">
                <a:solidFill>
                  <a:schemeClr val="lt1"/>
                </a:solidFill>
              </a:endParaRPr>
            </a:p>
          </p:txBody>
        </p:sp>
      </p:grpSp>
      <p:pic>
        <p:nvPicPr>
          <p:cNvPr id="303" name="Google Shape;30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2896" y="2341587"/>
            <a:ext cx="1041100" cy="92542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0"/>
          <p:cNvSpPr txBox="1"/>
          <p:nvPr/>
        </p:nvSpPr>
        <p:spPr>
          <a:xfrm>
            <a:off x="3559650" y="2463363"/>
            <a:ext cx="3000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0</a:t>
            </a:r>
            <a:r>
              <a:rPr b="1" lang="en" sz="2600">
                <a:solidFill>
                  <a:schemeClr val="lt1"/>
                </a:solidFill>
              </a:rPr>
              <a:t>°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9" name="Google Shape;309;p21"/>
          <p:cNvCxnSpPr>
            <a:endCxn id="310" idx="2"/>
          </p:cNvCxnSpPr>
          <p:nvPr/>
        </p:nvCxnSpPr>
        <p:spPr>
          <a:xfrm>
            <a:off x="4922400" y="173875"/>
            <a:ext cx="30600" cy="51570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10" name="Google Shape;310;p21"/>
          <p:cNvSpPr txBox="1"/>
          <p:nvPr/>
        </p:nvSpPr>
        <p:spPr>
          <a:xfrm>
            <a:off x="3950700" y="4315075"/>
            <a:ext cx="2004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FFFF"/>
                </a:solidFill>
                <a:highlight>
                  <a:schemeClr val="dk1"/>
                </a:highlight>
              </a:rPr>
              <a:t>PRIME MERIDIAN</a:t>
            </a:r>
            <a:endParaRPr sz="2700">
              <a:solidFill>
                <a:srgbClr val="FFFFFF"/>
              </a:solidFill>
              <a:highlight>
                <a:schemeClr val="dk1"/>
              </a:highlight>
            </a:endParaRPr>
          </a:p>
        </p:txBody>
      </p:sp>
      <p:cxnSp>
        <p:nvCxnSpPr>
          <p:cNvPr id="311" name="Google Shape;311;p21"/>
          <p:cNvCxnSpPr/>
          <p:nvPr/>
        </p:nvCxnSpPr>
        <p:spPr>
          <a:xfrm>
            <a:off x="2301675" y="239050"/>
            <a:ext cx="33600" cy="5219400"/>
          </a:xfrm>
          <a:prstGeom prst="straightConnector1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2" name="Google Shape;312;p21"/>
          <p:cNvCxnSpPr/>
          <p:nvPr/>
        </p:nvCxnSpPr>
        <p:spPr>
          <a:xfrm>
            <a:off x="774325" y="289325"/>
            <a:ext cx="33600" cy="5202600"/>
          </a:xfrm>
          <a:prstGeom prst="straightConnector1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3" name="Google Shape;313;p21"/>
          <p:cNvCxnSpPr/>
          <p:nvPr/>
        </p:nvCxnSpPr>
        <p:spPr>
          <a:xfrm>
            <a:off x="3857075" y="322825"/>
            <a:ext cx="50400" cy="5219400"/>
          </a:xfrm>
          <a:prstGeom prst="straightConnector1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4" name="Google Shape;314;p21"/>
          <p:cNvCxnSpPr/>
          <p:nvPr/>
        </p:nvCxnSpPr>
        <p:spPr>
          <a:xfrm>
            <a:off x="7260875" y="239025"/>
            <a:ext cx="16800" cy="5262900"/>
          </a:xfrm>
          <a:prstGeom prst="straightConnector1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5" name="Google Shape;315;p21"/>
          <p:cNvCxnSpPr/>
          <p:nvPr/>
        </p:nvCxnSpPr>
        <p:spPr>
          <a:xfrm>
            <a:off x="5733525" y="289325"/>
            <a:ext cx="33600" cy="5246100"/>
          </a:xfrm>
          <a:prstGeom prst="straightConnector1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6" name="Google Shape;316;p21"/>
          <p:cNvCxnSpPr/>
          <p:nvPr/>
        </p:nvCxnSpPr>
        <p:spPr>
          <a:xfrm>
            <a:off x="8766025" y="272525"/>
            <a:ext cx="33600" cy="5229600"/>
          </a:xfrm>
          <a:prstGeom prst="straightConnector1">
            <a:avLst/>
          </a:prstGeom>
          <a:noFill/>
          <a:ln cap="flat" cmpd="sng" w="76200">
            <a:solidFill>
              <a:srgbClr val="1155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7" name="Google Shape;317;p21"/>
          <p:cNvCxnSpPr/>
          <p:nvPr/>
        </p:nvCxnSpPr>
        <p:spPr>
          <a:xfrm flipH="1" rot="10800000">
            <a:off x="454966" y="2784349"/>
            <a:ext cx="8580000" cy="399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318" name="Google Shape;318;p21"/>
          <p:cNvCxnSpPr/>
          <p:nvPr/>
        </p:nvCxnSpPr>
        <p:spPr>
          <a:xfrm flipH="1" rot="10800000">
            <a:off x="304800" y="1583025"/>
            <a:ext cx="8580000" cy="39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9" name="Google Shape;319;p21"/>
          <p:cNvCxnSpPr/>
          <p:nvPr/>
        </p:nvCxnSpPr>
        <p:spPr>
          <a:xfrm flipH="1" rot="10800000">
            <a:off x="304800" y="832197"/>
            <a:ext cx="8580000" cy="39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0" name="Google Shape;320;p21"/>
          <p:cNvCxnSpPr/>
          <p:nvPr/>
        </p:nvCxnSpPr>
        <p:spPr>
          <a:xfrm flipH="1" rot="10800000">
            <a:off x="304800" y="2258769"/>
            <a:ext cx="8580000" cy="39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1" name="Google Shape;321;p21"/>
          <p:cNvCxnSpPr/>
          <p:nvPr/>
        </p:nvCxnSpPr>
        <p:spPr>
          <a:xfrm flipH="1" rot="10800000">
            <a:off x="304800" y="4060755"/>
            <a:ext cx="8580000" cy="39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2" name="Google Shape;322;p21"/>
          <p:cNvCxnSpPr/>
          <p:nvPr/>
        </p:nvCxnSpPr>
        <p:spPr>
          <a:xfrm flipH="1" rot="10800000">
            <a:off x="304800" y="3309928"/>
            <a:ext cx="8580000" cy="39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3" name="Google Shape;323;p21"/>
          <p:cNvCxnSpPr/>
          <p:nvPr/>
        </p:nvCxnSpPr>
        <p:spPr>
          <a:xfrm flipH="1" rot="10800000">
            <a:off x="304800" y="4736500"/>
            <a:ext cx="8580000" cy="39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4" name="Google Shape;324;p21"/>
          <p:cNvSpPr txBox="1"/>
          <p:nvPr/>
        </p:nvSpPr>
        <p:spPr>
          <a:xfrm>
            <a:off x="5967925" y="2879563"/>
            <a:ext cx="3000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rgbClr val="FFFFFF"/>
                </a:solidFill>
                <a:highlight>
                  <a:schemeClr val="dk1"/>
                </a:highlight>
              </a:rPr>
              <a:t>EQUATOR</a:t>
            </a:r>
            <a:endParaRPr/>
          </a:p>
        </p:txBody>
      </p:sp>
      <p:sp>
        <p:nvSpPr>
          <p:cNvPr id="325" name="Google Shape;325;p21"/>
          <p:cNvSpPr/>
          <p:nvPr/>
        </p:nvSpPr>
        <p:spPr>
          <a:xfrm>
            <a:off x="4566125" y="378625"/>
            <a:ext cx="787800" cy="49350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grpSp>
        <p:nvGrpSpPr>
          <p:cNvPr id="326" name="Google Shape;326;p21"/>
          <p:cNvGrpSpPr/>
          <p:nvPr/>
        </p:nvGrpSpPr>
        <p:grpSpPr>
          <a:xfrm>
            <a:off x="3946825" y="455025"/>
            <a:ext cx="2004600" cy="4746000"/>
            <a:chOff x="3971150" y="310225"/>
            <a:chExt cx="2004600" cy="4746000"/>
          </a:xfrm>
        </p:grpSpPr>
        <p:sp>
          <p:nvSpPr>
            <p:cNvPr id="327" name="Google Shape;327;p21"/>
            <p:cNvSpPr txBox="1"/>
            <p:nvPr/>
          </p:nvSpPr>
          <p:spPr>
            <a:xfrm>
              <a:off x="3971150" y="1834225"/>
              <a:ext cx="20046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chemeClr val="lt1"/>
                  </a:solidFill>
                </a:rPr>
                <a:t>10</a:t>
              </a:r>
              <a:r>
                <a:rPr b="1" lang="en" sz="2600">
                  <a:solidFill>
                    <a:schemeClr val="lt1"/>
                  </a:solidFill>
                </a:rPr>
                <a:t>°</a:t>
              </a:r>
              <a:endParaRPr sz="2900">
                <a:solidFill>
                  <a:schemeClr val="lt1"/>
                </a:solidFill>
              </a:endParaRPr>
            </a:p>
          </p:txBody>
        </p:sp>
        <p:sp>
          <p:nvSpPr>
            <p:cNvPr id="328" name="Google Shape;328;p21"/>
            <p:cNvSpPr txBox="1"/>
            <p:nvPr/>
          </p:nvSpPr>
          <p:spPr>
            <a:xfrm>
              <a:off x="3971150" y="1072225"/>
              <a:ext cx="20046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chemeClr val="lt1"/>
                  </a:solidFill>
                </a:rPr>
                <a:t>20</a:t>
              </a:r>
              <a:r>
                <a:rPr b="1" lang="en" sz="2600">
                  <a:solidFill>
                    <a:schemeClr val="lt1"/>
                  </a:solidFill>
                </a:rPr>
                <a:t>°</a:t>
              </a:r>
              <a:endParaRPr sz="2900">
                <a:solidFill>
                  <a:schemeClr val="lt1"/>
                </a:solidFill>
              </a:endParaRPr>
            </a:p>
          </p:txBody>
        </p:sp>
        <p:sp>
          <p:nvSpPr>
            <p:cNvPr id="329" name="Google Shape;329;p21"/>
            <p:cNvSpPr txBox="1"/>
            <p:nvPr/>
          </p:nvSpPr>
          <p:spPr>
            <a:xfrm>
              <a:off x="3971150" y="310225"/>
              <a:ext cx="20046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chemeClr val="lt1"/>
                  </a:solidFill>
                </a:rPr>
                <a:t>30</a:t>
              </a:r>
              <a:r>
                <a:rPr b="1" lang="en" sz="2600">
                  <a:solidFill>
                    <a:schemeClr val="lt1"/>
                  </a:solidFill>
                </a:rPr>
                <a:t>°</a:t>
              </a:r>
              <a:endParaRPr sz="2900">
                <a:solidFill>
                  <a:schemeClr val="lt1"/>
                </a:solidFill>
              </a:endParaRPr>
            </a:p>
          </p:txBody>
        </p:sp>
        <p:sp>
          <p:nvSpPr>
            <p:cNvPr id="330" name="Google Shape;330;p21"/>
            <p:cNvSpPr txBox="1"/>
            <p:nvPr/>
          </p:nvSpPr>
          <p:spPr>
            <a:xfrm>
              <a:off x="3971150" y="4425025"/>
              <a:ext cx="20046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chemeClr val="lt1"/>
                  </a:solidFill>
                </a:rPr>
                <a:t>30</a:t>
              </a:r>
              <a:r>
                <a:rPr b="1" lang="en" sz="2600">
                  <a:solidFill>
                    <a:schemeClr val="lt1"/>
                  </a:solidFill>
                </a:rPr>
                <a:t>°</a:t>
              </a:r>
              <a:endParaRPr sz="2900">
                <a:solidFill>
                  <a:schemeClr val="lt1"/>
                </a:solidFill>
              </a:endParaRPr>
            </a:p>
          </p:txBody>
        </p:sp>
        <p:sp>
          <p:nvSpPr>
            <p:cNvPr id="331" name="Google Shape;331;p21"/>
            <p:cNvSpPr txBox="1"/>
            <p:nvPr/>
          </p:nvSpPr>
          <p:spPr>
            <a:xfrm>
              <a:off x="3971150" y="3663025"/>
              <a:ext cx="20046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chemeClr val="lt1"/>
                  </a:solidFill>
                </a:rPr>
                <a:t>20</a:t>
              </a:r>
              <a:r>
                <a:rPr b="1" lang="en" sz="2600">
                  <a:solidFill>
                    <a:schemeClr val="lt1"/>
                  </a:solidFill>
                </a:rPr>
                <a:t>°</a:t>
              </a:r>
              <a:endParaRPr sz="2900">
                <a:solidFill>
                  <a:schemeClr val="lt1"/>
                </a:solidFill>
              </a:endParaRPr>
            </a:p>
          </p:txBody>
        </p:sp>
        <p:sp>
          <p:nvSpPr>
            <p:cNvPr id="332" name="Google Shape;332;p21"/>
            <p:cNvSpPr txBox="1"/>
            <p:nvPr/>
          </p:nvSpPr>
          <p:spPr>
            <a:xfrm>
              <a:off x="3971150" y="2901025"/>
              <a:ext cx="20046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900">
                  <a:solidFill>
                    <a:schemeClr val="lt1"/>
                  </a:solidFill>
                </a:rPr>
                <a:t>10</a:t>
              </a:r>
              <a:r>
                <a:rPr b="1" lang="en" sz="2600">
                  <a:solidFill>
                    <a:schemeClr val="lt1"/>
                  </a:solidFill>
                </a:rPr>
                <a:t>°</a:t>
              </a:r>
              <a:endParaRPr sz="2900">
                <a:solidFill>
                  <a:schemeClr val="lt1"/>
                </a:solidFill>
              </a:endParaRPr>
            </a:p>
          </p:txBody>
        </p:sp>
      </p:grpSp>
      <p:sp>
        <p:nvSpPr>
          <p:cNvPr id="333" name="Google Shape;333;p21"/>
          <p:cNvSpPr/>
          <p:nvPr/>
        </p:nvSpPr>
        <p:spPr>
          <a:xfrm>
            <a:off x="-30425" y="2602175"/>
            <a:ext cx="9144000" cy="2988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4" name="Google Shape;334;p21"/>
          <p:cNvGrpSpPr/>
          <p:nvPr/>
        </p:nvGrpSpPr>
        <p:grpSpPr>
          <a:xfrm>
            <a:off x="304800" y="2461850"/>
            <a:ext cx="9929400" cy="684900"/>
            <a:chOff x="300600" y="-163325"/>
            <a:chExt cx="9929400" cy="684900"/>
          </a:xfrm>
        </p:grpSpPr>
        <p:sp>
          <p:nvSpPr>
            <p:cNvPr id="335" name="Google Shape;335;p21"/>
            <p:cNvSpPr txBox="1"/>
            <p:nvPr/>
          </p:nvSpPr>
          <p:spPr>
            <a:xfrm>
              <a:off x="2967600" y="-163025"/>
              <a:ext cx="20046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</a:rPr>
                <a:t>15°</a:t>
              </a:r>
              <a:endParaRPr b="1" sz="3000">
                <a:solidFill>
                  <a:schemeClr val="lt1"/>
                </a:solidFill>
              </a:endParaRPr>
            </a:p>
          </p:txBody>
        </p:sp>
        <p:sp>
          <p:nvSpPr>
            <p:cNvPr id="336" name="Google Shape;336;p21"/>
            <p:cNvSpPr txBox="1"/>
            <p:nvPr/>
          </p:nvSpPr>
          <p:spPr>
            <a:xfrm>
              <a:off x="1399500" y="-124925"/>
              <a:ext cx="20046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</a:rPr>
                <a:t>30°</a:t>
              </a:r>
              <a:endParaRPr b="1" sz="3000">
                <a:solidFill>
                  <a:schemeClr val="lt1"/>
                </a:solidFill>
              </a:endParaRPr>
            </a:p>
          </p:txBody>
        </p:sp>
        <p:sp>
          <p:nvSpPr>
            <p:cNvPr id="337" name="Google Shape;337;p21"/>
            <p:cNvSpPr txBox="1"/>
            <p:nvPr/>
          </p:nvSpPr>
          <p:spPr>
            <a:xfrm>
              <a:off x="300600" y="-163025"/>
              <a:ext cx="20046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</a:rPr>
                <a:t>45°</a:t>
              </a:r>
              <a:endParaRPr b="1" sz="3000">
                <a:solidFill>
                  <a:schemeClr val="lt1"/>
                </a:solidFill>
              </a:endParaRPr>
            </a:p>
          </p:txBody>
        </p:sp>
        <p:sp>
          <p:nvSpPr>
            <p:cNvPr id="338" name="Google Shape;338;p21"/>
            <p:cNvSpPr txBox="1"/>
            <p:nvPr/>
          </p:nvSpPr>
          <p:spPr>
            <a:xfrm>
              <a:off x="4796400" y="-163025"/>
              <a:ext cx="20046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</a:rPr>
                <a:t>15°</a:t>
              </a:r>
              <a:endParaRPr b="1" sz="3000">
                <a:solidFill>
                  <a:schemeClr val="lt1"/>
                </a:solidFill>
              </a:endParaRPr>
            </a:p>
          </p:txBody>
        </p:sp>
        <p:sp>
          <p:nvSpPr>
            <p:cNvPr id="339" name="Google Shape;339;p21"/>
            <p:cNvSpPr txBox="1"/>
            <p:nvPr/>
          </p:nvSpPr>
          <p:spPr>
            <a:xfrm>
              <a:off x="8225400" y="-163025"/>
              <a:ext cx="20046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</a:rPr>
                <a:t>45°</a:t>
              </a:r>
              <a:endParaRPr b="1" sz="3000">
                <a:solidFill>
                  <a:schemeClr val="lt1"/>
                </a:solidFill>
              </a:endParaRPr>
            </a:p>
          </p:txBody>
        </p:sp>
        <p:sp>
          <p:nvSpPr>
            <p:cNvPr id="340" name="Google Shape;340;p21"/>
            <p:cNvSpPr txBox="1"/>
            <p:nvPr/>
          </p:nvSpPr>
          <p:spPr>
            <a:xfrm>
              <a:off x="6264275" y="-163325"/>
              <a:ext cx="20046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chemeClr val="lt1"/>
                  </a:solidFill>
                </a:rPr>
                <a:t>30°</a:t>
              </a:r>
              <a:endParaRPr b="1" sz="3000">
                <a:solidFill>
                  <a:schemeClr val="lt1"/>
                </a:solidFill>
              </a:endParaRPr>
            </a:p>
          </p:txBody>
        </p:sp>
      </p:grpSp>
      <p:grpSp>
        <p:nvGrpSpPr>
          <p:cNvPr id="341" name="Google Shape;341;p21"/>
          <p:cNvGrpSpPr/>
          <p:nvPr/>
        </p:nvGrpSpPr>
        <p:grpSpPr>
          <a:xfrm>
            <a:off x="2161302" y="3535200"/>
            <a:ext cx="5440500" cy="1431000"/>
            <a:chOff x="3619027" y="-2037875"/>
            <a:chExt cx="5440500" cy="1431000"/>
          </a:xfrm>
        </p:grpSpPr>
        <p:sp>
          <p:nvSpPr>
            <p:cNvPr id="342" name="Google Shape;342;p21"/>
            <p:cNvSpPr/>
            <p:nvPr/>
          </p:nvSpPr>
          <p:spPr>
            <a:xfrm>
              <a:off x="3898475" y="-2037875"/>
              <a:ext cx="4946700" cy="1431000"/>
            </a:xfrm>
            <a:prstGeom prst="rect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1"/>
            <p:cNvSpPr txBox="1"/>
            <p:nvPr/>
          </p:nvSpPr>
          <p:spPr>
            <a:xfrm>
              <a:off x="3619027" y="-1906775"/>
              <a:ext cx="5440500" cy="118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500"/>
                <a:t>2</a:t>
              </a:r>
              <a:r>
                <a:rPr lang="en" sz="6500"/>
                <a:t>0</a:t>
              </a:r>
              <a:r>
                <a:rPr b="1" lang="en" sz="6500">
                  <a:solidFill>
                    <a:schemeClr val="dk1"/>
                  </a:solidFill>
                </a:rPr>
                <a:t>°N </a:t>
              </a:r>
              <a:r>
                <a:rPr lang="en" sz="6500">
                  <a:solidFill>
                    <a:schemeClr val="dk1"/>
                  </a:solidFill>
                </a:rPr>
                <a:t>45</a:t>
              </a:r>
              <a:r>
                <a:rPr b="1" lang="en" sz="6500">
                  <a:solidFill>
                    <a:schemeClr val="dk1"/>
                  </a:solidFill>
                </a:rPr>
                <a:t>°W</a:t>
              </a:r>
              <a:endParaRPr sz="6500"/>
            </a:p>
          </p:txBody>
        </p:sp>
      </p:grpSp>
      <p:pic>
        <p:nvPicPr>
          <p:cNvPr id="344" name="Google Shape;34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667637">
            <a:off x="295697" y="1258557"/>
            <a:ext cx="837206" cy="816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2896" y="2341587"/>
            <a:ext cx="1041100" cy="92542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1"/>
          <p:cNvSpPr txBox="1"/>
          <p:nvPr/>
        </p:nvSpPr>
        <p:spPr>
          <a:xfrm>
            <a:off x="3504725" y="2488700"/>
            <a:ext cx="3000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0</a:t>
            </a:r>
            <a:r>
              <a:rPr b="1" lang="en" sz="2600">
                <a:solidFill>
                  <a:schemeClr val="lt1"/>
                </a:solidFill>
              </a:rPr>
              <a:t>°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